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6"/>
  </p:notesMasterIdLst>
  <p:handoutMasterIdLst>
    <p:handoutMasterId r:id="rId37"/>
  </p:handoutMasterIdLst>
  <p:sldIdLst>
    <p:sldId id="256" r:id="rId2"/>
    <p:sldId id="257" r:id="rId3"/>
    <p:sldId id="305" r:id="rId4"/>
    <p:sldId id="306" r:id="rId5"/>
    <p:sldId id="259" r:id="rId6"/>
    <p:sldId id="264" r:id="rId7"/>
    <p:sldId id="309" r:id="rId8"/>
    <p:sldId id="310" r:id="rId9"/>
    <p:sldId id="312" r:id="rId10"/>
    <p:sldId id="313" r:id="rId11"/>
    <p:sldId id="265" r:id="rId12"/>
    <p:sldId id="291" r:id="rId13"/>
    <p:sldId id="267" r:id="rId14"/>
    <p:sldId id="268" r:id="rId15"/>
    <p:sldId id="269" r:id="rId16"/>
    <p:sldId id="270" r:id="rId17"/>
    <p:sldId id="295" r:id="rId18"/>
    <p:sldId id="272" r:id="rId19"/>
    <p:sldId id="273" r:id="rId20"/>
    <p:sldId id="274" r:id="rId21"/>
    <p:sldId id="275" r:id="rId22"/>
    <p:sldId id="276" r:id="rId23"/>
    <p:sldId id="279" r:id="rId24"/>
    <p:sldId id="302" r:id="rId25"/>
    <p:sldId id="303" r:id="rId26"/>
    <p:sldId id="304" r:id="rId27"/>
    <p:sldId id="296" r:id="rId28"/>
    <p:sldId id="297" r:id="rId29"/>
    <p:sldId id="298" r:id="rId30"/>
    <p:sldId id="299" r:id="rId31"/>
    <p:sldId id="300" r:id="rId32"/>
    <p:sldId id="308" r:id="rId33"/>
    <p:sldId id="314" r:id="rId34"/>
    <p:sldId id="315" r:id="rId35"/>
  </p:sldIdLst>
  <p:sldSz cx="10080625" cy="5670550"/>
  <p:notesSz cx="7315200" cy="9601200"/>
  <p:embeddedFontLst>
    <p:embeddedFont>
      <p:font typeface="Microsoft Sans Serif" panose="020B0604020202020204" pitchFamily="34" charset="0"/>
      <p:regular r:id="rId38"/>
    </p:embeddedFont>
    <p:embeddedFont>
      <p:font typeface="DejaVu Sans" panose="020B0603030804020204" pitchFamily="34" charset="0"/>
      <p:regular r:id="rId39"/>
      <p:bold r:id="rId40"/>
      <p:italic r:id="rId41"/>
      <p:boldItalic r:id="rId42"/>
    </p:embeddedFont>
    <p:embeddedFont>
      <p:font typeface="Calibri" panose="020F0502020204030204" pitchFamily="34" charset="0"/>
      <p:regular r:id="rId43"/>
      <p:bold r:id="rId44"/>
      <p:italic r:id="rId45"/>
      <p:boldItalic r:id="rId46"/>
    </p:embeddedFont>
    <p:embeddedFont>
      <p:font typeface="Tahoma" panose="020B0604030504040204" pitchFamily="34" charset="0"/>
      <p:regular r:id="rId47"/>
      <p:bold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ertz, Anthony Tyler" initials="WT" lastIdx="1" clrIdx="0">
    <p:extLst>
      <p:ext uri="{19B8F6BF-5375-455C-9EA6-DF929625EA0E}">
        <p15:presenceInfo xmlns:p15="http://schemas.microsoft.com/office/powerpoint/2012/main" userId="S0033FFF90D03E19@LIVE.COM" providerId="AD"/>
      </p:ext>
    </p:extLst>
  </p:cmAuthor>
  <p:cmAuthor id="2" name="Anthony Wertz" initials="ATW" lastIdx="28" clrIdx="1">
    <p:extLst>
      <p:ext uri="{19B8F6BF-5375-455C-9EA6-DF929625EA0E}">
        <p15:presenceInfo xmlns:p15="http://schemas.microsoft.com/office/powerpoint/2012/main" userId="Anthony Wertz"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7E17"/>
    <a:srgbClr val="1DB921"/>
    <a:srgbClr val="009E47"/>
    <a:srgbClr val="D3A90F"/>
    <a:srgbClr val="EDBE11"/>
    <a:srgbClr val="1E00FE"/>
    <a:srgbClr val="9A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40" autoAdjust="0"/>
    <p:restoredTop sz="83257" autoAdjust="0"/>
  </p:normalViewPr>
  <p:slideViewPr>
    <p:cSldViewPr snapToGrid="0">
      <p:cViewPr varScale="1">
        <p:scale>
          <a:sx n="154" d="100"/>
          <a:sy n="154" d="100"/>
        </p:scale>
        <p:origin x="1080" y="19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9" d="100"/>
          <a:sy n="79" d="100"/>
        </p:scale>
        <p:origin x="4020"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rtz, Anthony Tyler" userId="10033FFF90D03E19@LIVE.COM" providerId="AD" clId="Web-{C3C135EB-0474-472F-9ABD-0FBCED58071D}"/>
    <pc:docChg chg="modSld">
      <pc:chgData name="Wertz, Anthony Tyler" userId="10033FFF90D03E19@LIVE.COM" providerId="AD" clId="Web-{C3C135EB-0474-472F-9ABD-0FBCED58071D}" dt="2018-02-23T19:05:47.453" v="29"/>
      <pc:docMkLst>
        <pc:docMk/>
      </pc:docMkLst>
      <pc:sldChg chg="modSp">
        <pc:chgData name="Wertz, Anthony Tyler" userId="10033FFF90D03E19@LIVE.COM" providerId="AD" clId="Web-{C3C135EB-0474-472F-9ABD-0FBCED58071D}" dt="2018-02-23T19:05:47.453" v="29"/>
        <pc:sldMkLst>
          <pc:docMk/>
          <pc:sldMk cId="0" sldId="264"/>
        </pc:sldMkLst>
        <pc:spChg chg="mod">
          <ac:chgData name="Wertz, Anthony Tyler" userId="10033FFF90D03E19@LIVE.COM" providerId="AD" clId="Web-{C3C135EB-0474-472F-9ABD-0FBCED58071D}" dt="2018-02-23T19:05:44.469" v="28"/>
          <ac:spMkLst>
            <pc:docMk/>
            <pc:sldMk cId="0" sldId="264"/>
            <ac:spMk id="10" creationId="{59FF2356-9727-4B71-99F9-918657BC08E7}"/>
          </ac:spMkLst>
        </pc:spChg>
        <pc:spChg chg="mod">
          <ac:chgData name="Wertz, Anthony Tyler" userId="10033FFF90D03E19@LIVE.COM" providerId="AD" clId="Web-{C3C135EB-0474-472F-9ABD-0FBCED58071D}" dt="2018-02-23T19:05:32.734" v="24"/>
          <ac:spMkLst>
            <pc:docMk/>
            <pc:sldMk cId="0" sldId="264"/>
            <ac:spMk id="11" creationId="{068CF3FE-4EB8-4427-9CC6-78B8024CAB66}"/>
          </ac:spMkLst>
        </pc:spChg>
        <pc:picChg chg="mod">
          <ac:chgData name="Wertz, Anthony Tyler" userId="10033FFF90D03E19@LIVE.COM" providerId="AD" clId="Web-{C3C135EB-0474-472F-9ABD-0FBCED58071D}" dt="2018-02-23T19:05:47.453" v="29"/>
          <ac:picMkLst>
            <pc:docMk/>
            <pc:sldMk cId="0" sldId="264"/>
            <ac:picMk id="116" creationId="{00000000-0000-0000-0000-000000000000}"/>
          </ac:picMkLst>
        </pc:picChg>
      </pc:sldChg>
      <pc:sldChg chg="modSp">
        <pc:chgData name="Wertz, Anthony Tyler" userId="10033FFF90D03E19@LIVE.COM" providerId="AD" clId="Web-{C3C135EB-0474-472F-9ABD-0FBCED58071D}" dt="2018-02-23T19:05:42.016" v="27"/>
        <pc:sldMkLst>
          <pc:docMk/>
          <pc:sldMk cId="1656888899" sldId="284"/>
        </pc:sldMkLst>
        <pc:spChg chg="mod">
          <ac:chgData name="Wertz, Anthony Tyler" userId="10033FFF90D03E19@LIVE.COM" providerId="AD" clId="Web-{C3C135EB-0474-472F-9ABD-0FBCED58071D}" dt="2018-02-23T19:05:39.391" v="26"/>
          <ac:spMkLst>
            <pc:docMk/>
            <pc:sldMk cId="1656888899" sldId="284"/>
            <ac:spMk id="10" creationId="{B771C380-AF07-4EC0-B6E5-AC3158B245F3}"/>
          </ac:spMkLst>
        </pc:spChg>
        <pc:spChg chg="mod">
          <ac:chgData name="Wertz, Anthony Tyler" userId="10033FFF90D03E19@LIVE.COM" providerId="AD" clId="Web-{C3C135EB-0474-472F-9ABD-0FBCED58071D}" dt="2018-02-23T19:05:36.734" v="25"/>
          <ac:spMkLst>
            <pc:docMk/>
            <pc:sldMk cId="1656888899" sldId="284"/>
            <ac:spMk id="11" creationId="{5FF0D0B2-BDC9-405B-8448-00A66AC35D89}"/>
          </ac:spMkLst>
        </pc:spChg>
        <pc:picChg chg="mod">
          <ac:chgData name="Wertz, Anthony Tyler" userId="10033FFF90D03E19@LIVE.COM" providerId="AD" clId="Web-{C3C135EB-0474-472F-9ABD-0FBCED58071D}" dt="2018-02-23T19:05:42.016" v="27"/>
          <ac:picMkLst>
            <pc:docMk/>
            <pc:sldMk cId="1656888899" sldId="284"/>
            <ac:picMk id="116" creationId="{00000000-0000-0000-0000-000000000000}"/>
          </ac:picMkLst>
        </pc:picChg>
      </pc:sldChg>
      <pc:sldChg chg="modSp">
        <pc:chgData name="Wertz, Anthony Tyler" userId="10033FFF90D03E19@LIVE.COM" providerId="AD" clId="Web-{C3C135EB-0474-472F-9ABD-0FBCED58071D}" dt="2018-02-23T19:05:30.031" v="23"/>
        <pc:sldMkLst>
          <pc:docMk/>
          <pc:sldMk cId="2388187154" sldId="285"/>
        </pc:sldMkLst>
        <pc:picChg chg="mod">
          <ac:chgData name="Wertz, Anthony Tyler" userId="10033FFF90D03E19@LIVE.COM" providerId="AD" clId="Web-{C3C135EB-0474-472F-9ABD-0FBCED58071D}" dt="2018-02-23T19:05:30.031" v="23"/>
          <ac:picMkLst>
            <pc:docMk/>
            <pc:sldMk cId="2388187154" sldId="285"/>
            <ac:picMk id="116" creationId="{00000000-0000-0000-0000-000000000000}"/>
          </ac:picMkLst>
        </pc:picChg>
      </pc:sldChg>
      <pc:sldChg chg="addSp delSp modSp">
        <pc:chgData name="Wertz, Anthony Tyler" userId="10033FFF90D03E19@LIVE.COM" providerId="AD" clId="Web-{C3C135EB-0474-472F-9ABD-0FBCED58071D}" dt="2018-02-23T19:05:27.453" v="22"/>
        <pc:sldMkLst>
          <pc:docMk/>
          <pc:sldMk cId="3149189354" sldId="287"/>
        </pc:sldMkLst>
        <pc:spChg chg="mod">
          <ac:chgData name="Wertz, Anthony Tyler" userId="10033FFF90D03E19@LIVE.COM" providerId="AD" clId="Web-{C3C135EB-0474-472F-9ABD-0FBCED58071D}" dt="2018-02-23T19:05:24.906" v="21"/>
          <ac:spMkLst>
            <pc:docMk/>
            <pc:sldMk cId="3149189354" sldId="287"/>
            <ac:spMk id="121" creationId="{00000000-0000-0000-0000-000000000000}"/>
          </ac:spMkLst>
        </pc:spChg>
        <pc:picChg chg="add del mod">
          <ac:chgData name="Wertz, Anthony Tyler" userId="10033FFF90D03E19@LIVE.COM" providerId="AD" clId="Web-{C3C135EB-0474-472F-9ABD-0FBCED58071D}" dt="2018-02-23T19:05:27.453" v="22"/>
          <ac:picMkLst>
            <pc:docMk/>
            <pc:sldMk cId="3149189354" sldId="287"/>
            <ac:picMk id="116" creationId="{00000000-0000-0000-0000-000000000000}"/>
          </ac:picMkLst>
        </pc:picChg>
      </pc:sldChg>
    </pc:docChg>
  </pc:docChgLst>
  <pc:docChgLst>
    <pc:chgData name="Wertz, Anthony Tyler" userId="0cb4b037-1d2f-4b41-80d5-fcf2a4bb2108" providerId="ADAL" clId="{F5363E06-1AE1-4582-A9AD-6221AAC23EA5}"/>
    <pc:docChg chg="undo redo custSel addSld delSld modSld modMainMaster modNotesMaster modHandout">
      <pc:chgData name="Wertz, Anthony Tyler" userId="0cb4b037-1d2f-4b41-80d5-fcf2a4bb2108" providerId="ADAL" clId="{F5363E06-1AE1-4582-A9AD-6221AAC23EA5}" dt="2018-02-23T20:21:14.552" v="4041" actId="20577"/>
      <pc:docMkLst>
        <pc:docMk/>
      </pc:docMkLst>
      <pc:sldChg chg="delCm modNotes">
        <pc:chgData name="Wertz, Anthony Tyler" userId="0cb4b037-1d2f-4b41-80d5-fcf2a4bb2108" providerId="ADAL" clId="{F5363E06-1AE1-4582-A9AD-6221AAC23EA5}" dt="2018-02-22T21:55:14.506" v="920" actId="20577"/>
        <pc:sldMkLst>
          <pc:docMk/>
          <pc:sldMk cId="0" sldId="256"/>
        </pc:sldMkLst>
      </pc:sldChg>
      <pc:sldChg chg="delCm modNotes">
        <pc:chgData name="Wertz, Anthony Tyler" userId="0cb4b037-1d2f-4b41-80d5-fcf2a4bb2108" providerId="ADAL" clId="{F5363E06-1AE1-4582-A9AD-6221AAC23EA5}" dt="2018-02-22T21:55:13.193" v="919" actId="20577"/>
        <pc:sldMkLst>
          <pc:docMk/>
          <pc:sldMk cId="0" sldId="257"/>
        </pc:sldMkLst>
      </pc:sldChg>
      <pc:sldChg chg="addSp modSp del delCm modNotes">
        <pc:chgData name="Wertz, Anthony Tyler" userId="0cb4b037-1d2f-4b41-80d5-fcf2a4bb2108" providerId="ADAL" clId="{F5363E06-1AE1-4582-A9AD-6221AAC23EA5}" dt="2018-02-23T00:01:51.279" v="2252" actId="2696"/>
        <pc:sldMkLst>
          <pc:docMk/>
          <pc:sldMk cId="0" sldId="258"/>
        </pc:sldMkLst>
        <pc:spChg chg="mod">
          <ac:chgData name="Wertz, Anthony Tyler" userId="0cb4b037-1d2f-4b41-80d5-fcf2a4bb2108" providerId="ADAL" clId="{F5363E06-1AE1-4582-A9AD-6221AAC23EA5}" dt="2018-02-22T21:57:59.842" v="922" actId="1076"/>
          <ac:spMkLst>
            <pc:docMk/>
            <pc:sldMk cId="0" sldId="258"/>
            <ac:spMk id="2" creationId="{75365758-6155-46B3-B916-7E90FCE4AB71}"/>
          </ac:spMkLst>
        </pc:spChg>
        <pc:spChg chg="add mod">
          <ac:chgData name="Wertz, Anthony Tyler" userId="0cb4b037-1d2f-4b41-80d5-fcf2a4bb2108" providerId="ADAL" clId="{F5363E06-1AE1-4582-A9AD-6221AAC23EA5}" dt="2018-02-22T22:02:06.046" v="1094" actId="1076"/>
          <ac:spMkLst>
            <pc:docMk/>
            <pc:sldMk cId="0" sldId="258"/>
            <ac:spMk id="5" creationId="{CBE7CF5B-2DA3-4454-AFAE-9F0FD6CBBE0E}"/>
          </ac:spMkLst>
        </pc:spChg>
        <pc:spChg chg="mod">
          <ac:chgData name="Wertz, Anthony Tyler" userId="0cb4b037-1d2f-4b41-80d5-fcf2a4bb2108" providerId="ADAL" clId="{F5363E06-1AE1-4582-A9AD-6221AAC23EA5}" dt="2018-02-22T22:02:01.827" v="1092" actId="2696"/>
          <ac:spMkLst>
            <pc:docMk/>
            <pc:sldMk cId="0" sldId="258"/>
            <ac:spMk id="7" creationId="{47CE06BF-133B-426B-B9DD-07DA97EFF935}"/>
          </ac:spMkLst>
        </pc:spChg>
      </pc:sldChg>
      <pc:sldChg chg="modSp delCm modNotes">
        <pc:chgData name="Wertz, Anthony Tyler" userId="0cb4b037-1d2f-4b41-80d5-fcf2a4bb2108" providerId="ADAL" clId="{F5363E06-1AE1-4582-A9AD-6221AAC23EA5}" dt="2018-02-23T19:44:11.114" v="4001" actId="1036"/>
        <pc:sldMkLst>
          <pc:docMk/>
          <pc:sldMk cId="0" sldId="259"/>
        </pc:sldMkLst>
        <pc:spChg chg="mod">
          <ac:chgData name="Wertz, Anthony Tyler" userId="0cb4b037-1d2f-4b41-80d5-fcf2a4bb2108" providerId="ADAL" clId="{F5363E06-1AE1-4582-A9AD-6221AAC23EA5}" dt="2018-02-23T19:43:46.785" v="3993" actId="1036"/>
          <ac:spMkLst>
            <pc:docMk/>
            <pc:sldMk cId="0" sldId="259"/>
            <ac:spMk id="25" creationId="{2F9A7ECD-9098-4BEC-A6C4-3230B83292D9}"/>
          </ac:spMkLst>
        </pc:spChg>
        <pc:spChg chg="mod">
          <ac:chgData name="Wertz, Anthony Tyler" userId="0cb4b037-1d2f-4b41-80d5-fcf2a4bb2108" providerId="ADAL" clId="{F5363E06-1AE1-4582-A9AD-6221AAC23EA5}" dt="2018-02-23T19:44:11.114" v="4001" actId="1036"/>
          <ac:spMkLst>
            <pc:docMk/>
            <pc:sldMk cId="0" sldId="259"/>
            <ac:spMk id="28" creationId="{17B415C7-B939-4810-83CC-AECB4F1DEE49}"/>
          </ac:spMkLst>
        </pc:spChg>
        <pc:spChg chg="mod">
          <ac:chgData name="Wertz, Anthony Tyler" userId="0cb4b037-1d2f-4b41-80d5-fcf2a4bb2108" providerId="ADAL" clId="{F5363E06-1AE1-4582-A9AD-6221AAC23EA5}" dt="2018-02-22T22:08:17.999" v="1313" actId="20577"/>
          <ac:spMkLst>
            <pc:docMk/>
            <pc:sldMk cId="0" sldId="259"/>
            <ac:spMk id="64" creationId="{00000000-0000-0000-0000-000000000000}"/>
          </ac:spMkLst>
        </pc:spChg>
        <pc:grpChg chg="mod">
          <ac:chgData name="Wertz, Anthony Tyler" userId="0cb4b037-1d2f-4b41-80d5-fcf2a4bb2108" providerId="ADAL" clId="{F5363E06-1AE1-4582-A9AD-6221AAC23EA5}" dt="2018-02-23T19:43:52.457" v="3997" actId="1036"/>
          <ac:grpSpMkLst>
            <pc:docMk/>
            <pc:sldMk cId="0" sldId="259"/>
            <ac:grpSpMk id="14" creationId="{CE05795F-9B24-4385-9DE8-F36D55926D7F}"/>
          </ac:grpSpMkLst>
        </pc:grpChg>
      </pc:sldChg>
      <pc:sldChg chg="modSp delCm modNotes">
        <pc:chgData name="Wertz, Anthony Tyler" userId="0cb4b037-1d2f-4b41-80d5-fcf2a4bb2108" providerId="ADAL" clId="{F5363E06-1AE1-4582-A9AD-6221AAC23EA5}" dt="2018-02-23T19:11:15.989" v="3317" actId="1035"/>
        <pc:sldMkLst>
          <pc:docMk/>
          <pc:sldMk cId="0" sldId="264"/>
        </pc:sldMkLst>
        <pc:spChg chg="mod">
          <ac:chgData name="Wertz, Anthony Tyler" userId="0cb4b037-1d2f-4b41-80d5-fcf2a4bb2108" providerId="ADAL" clId="{F5363E06-1AE1-4582-A9AD-6221AAC23EA5}" dt="2018-02-23T19:11:15.989" v="3317" actId="1035"/>
          <ac:spMkLst>
            <pc:docMk/>
            <pc:sldMk cId="0" sldId="264"/>
            <ac:spMk id="10" creationId="{59FF2356-9727-4B71-99F9-918657BC08E7}"/>
          </ac:spMkLst>
        </pc:spChg>
        <pc:spChg chg="mod">
          <ac:chgData name="Wertz, Anthony Tyler" userId="0cb4b037-1d2f-4b41-80d5-fcf2a4bb2108" providerId="ADAL" clId="{F5363E06-1AE1-4582-A9AD-6221AAC23EA5}" dt="2018-02-23T19:10:46.660" v="3288" actId="14100"/>
          <ac:spMkLst>
            <pc:docMk/>
            <pc:sldMk cId="0" sldId="264"/>
            <ac:spMk id="11" creationId="{068CF3FE-4EB8-4427-9CC6-78B8024CAB66}"/>
          </ac:spMkLst>
        </pc:spChg>
        <pc:spChg chg="mod">
          <ac:chgData name="Wertz, Anthony Tyler" userId="0cb4b037-1d2f-4b41-80d5-fcf2a4bb2108" providerId="ADAL" clId="{F5363E06-1AE1-4582-A9AD-6221AAC23EA5}" dt="2018-02-23T19:08:45.192" v="3276" actId="1037"/>
          <ac:spMkLst>
            <pc:docMk/>
            <pc:sldMk cId="0" sldId="264"/>
            <ac:spMk id="118" creationId="{00000000-0000-0000-0000-000000000000}"/>
          </ac:spMkLst>
        </pc:spChg>
        <pc:spChg chg="mod">
          <ac:chgData name="Wertz, Anthony Tyler" userId="0cb4b037-1d2f-4b41-80d5-fcf2a4bb2108" providerId="ADAL" clId="{F5363E06-1AE1-4582-A9AD-6221AAC23EA5}" dt="2018-02-23T19:08:45.192" v="3276" actId="1037"/>
          <ac:spMkLst>
            <pc:docMk/>
            <pc:sldMk cId="0" sldId="264"/>
            <ac:spMk id="119" creationId="{00000000-0000-0000-0000-000000000000}"/>
          </ac:spMkLst>
        </pc:spChg>
        <pc:spChg chg="mod">
          <ac:chgData name="Wertz, Anthony Tyler" userId="0cb4b037-1d2f-4b41-80d5-fcf2a4bb2108" providerId="ADAL" clId="{F5363E06-1AE1-4582-A9AD-6221AAC23EA5}" dt="2018-02-23T19:08:45.192" v="3276" actId="1037"/>
          <ac:spMkLst>
            <pc:docMk/>
            <pc:sldMk cId="0" sldId="264"/>
            <ac:spMk id="120" creationId="{00000000-0000-0000-0000-000000000000}"/>
          </ac:spMkLst>
        </pc:spChg>
        <pc:spChg chg="mod">
          <ac:chgData name="Wertz, Anthony Tyler" userId="0cb4b037-1d2f-4b41-80d5-fcf2a4bb2108" providerId="ADAL" clId="{F5363E06-1AE1-4582-A9AD-6221AAC23EA5}" dt="2018-02-23T19:08:51.301" v="3279" actId="20577"/>
          <ac:spMkLst>
            <pc:docMk/>
            <pc:sldMk cId="0" sldId="264"/>
            <ac:spMk id="121" creationId="{00000000-0000-0000-0000-000000000000}"/>
          </ac:spMkLst>
        </pc:spChg>
        <pc:spChg chg="mod">
          <ac:chgData name="Wertz, Anthony Tyler" userId="0cb4b037-1d2f-4b41-80d5-fcf2a4bb2108" providerId="ADAL" clId="{F5363E06-1AE1-4582-A9AD-6221AAC23EA5}" dt="2018-02-23T19:11:11.801" v="3306" actId="1035"/>
          <ac:spMkLst>
            <pc:docMk/>
            <pc:sldMk cId="0" sldId="264"/>
            <ac:spMk id="122" creationId="{00000000-0000-0000-0000-000000000000}"/>
          </ac:spMkLst>
        </pc:spChg>
        <pc:picChg chg="mod">
          <ac:chgData name="Wertz, Anthony Tyler" userId="0cb4b037-1d2f-4b41-80d5-fcf2a4bb2108" providerId="ADAL" clId="{F5363E06-1AE1-4582-A9AD-6221AAC23EA5}" dt="2018-02-23T19:10:13.145" v="3281" actId="14826"/>
          <ac:picMkLst>
            <pc:docMk/>
            <pc:sldMk cId="0" sldId="264"/>
            <ac:picMk id="116" creationId="{00000000-0000-0000-0000-000000000000}"/>
          </ac:picMkLst>
        </pc:picChg>
      </pc:sldChg>
      <pc:sldChg chg="modSp delCm modNotes">
        <pc:chgData name="Wertz, Anthony Tyler" userId="0cb4b037-1d2f-4b41-80d5-fcf2a4bb2108" providerId="ADAL" clId="{F5363E06-1AE1-4582-A9AD-6221AAC23EA5}" dt="2018-02-22T21:55:05.756" v="910" actId="20577"/>
        <pc:sldMkLst>
          <pc:docMk/>
          <pc:sldMk cId="0" sldId="265"/>
        </pc:sldMkLst>
        <pc:spChg chg="mod">
          <ac:chgData name="Wertz, Anthony Tyler" userId="0cb4b037-1d2f-4b41-80d5-fcf2a4bb2108" providerId="ADAL" clId="{F5363E06-1AE1-4582-A9AD-6221AAC23EA5}" dt="2018-02-22T16:25:40.066" v="0" actId="947"/>
          <ac:spMkLst>
            <pc:docMk/>
            <pc:sldMk cId="0" sldId="265"/>
            <ac:spMk id="125" creationId="{00000000-0000-0000-0000-000000000000}"/>
          </ac:spMkLst>
        </pc:spChg>
      </pc:sldChg>
      <pc:sldChg chg="delCm modNotes">
        <pc:chgData name="Wertz, Anthony Tyler" userId="0cb4b037-1d2f-4b41-80d5-fcf2a4bb2108" providerId="ADAL" clId="{F5363E06-1AE1-4582-A9AD-6221AAC23EA5}" dt="2018-02-22T21:55:04.068" v="908" actId="20577"/>
        <pc:sldMkLst>
          <pc:docMk/>
          <pc:sldMk cId="0" sldId="267"/>
        </pc:sldMkLst>
      </pc:sldChg>
      <pc:sldChg chg="modSp delCm modNotes">
        <pc:chgData name="Wertz, Anthony Tyler" userId="0cb4b037-1d2f-4b41-80d5-fcf2a4bb2108" providerId="ADAL" clId="{F5363E06-1AE1-4582-A9AD-6221AAC23EA5}" dt="2018-02-22T21:55:03.302" v="907" actId="20577"/>
        <pc:sldMkLst>
          <pc:docMk/>
          <pc:sldMk cId="0" sldId="268"/>
        </pc:sldMkLst>
        <pc:graphicFrameChg chg="mod modGraphic">
          <ac:chgData name="Wertz, Anthony Tyler" userId="0cb4b037-1d2f-4b41-80d5-fcf2a4bb2108" providerId="ADAL" clId="{F5363E06-1AE1-4582-A9AD-6221AAC23EA5}" dt="2018-02-22T16:31:14.722" v="135" actId="114"/>
          <ac:graphicFrameMkLst>
            <pc:docMk/>
            <pc:sldMk cId="0" sldId="268"/>
            <ac:graphicFrameMk id="13" creationId="{A161E0A6-30E5-4495-B7D8-17733DFB0668}"/>
          </ac:graphicFrameMkLst>
        </pc:graphicFrameChg>
      </pc:sldChg>
      <pc:sldChg chg="addSp delSp delCm modNotes">
        <pc:chgData name="Wertz, Anthony Tyler" userId="0cb4b037-1d2f-4b41-80d5-fcf2a4bb2108" providerId="ADAL" clId="{F5363E06-1AE1-4582-A9AD-6221AAC23EA5}" dt="2018-02-22T21:55:02.568" v="906" actId="20577"/>
        <pc:sldMkLst>
          <pc:docMk/>
          <pc:sldMk cId="0" sldId="269"/>
        </pc:sldMkLst>
        <pc:graphicFrameChg chg="del">
          <ac:chgData name="Wertz, Anthony Tyler" userId="0cb4b037-1d2f-4b41-80d5-fcf2a4bb2108" providerId="ADAL" clId="{F5363E06-1AE1-4582-A9AD-6221AAC23EA5}" dt="2018-02-22T16:31:32.581" v="136" actId="478"/>
          <ac:graphicFrameMkLst>
            <pc:docMk/>
            <pc:sldMk cId="0" sldId="269"/>
            <ac:graphicFrameMk id="4" creationId="{11A07B1B-2FC5-4CD4-A213-45044C6BAE97}"/>
          </ac:graphicFrameMkLst>
        </pc:graphicFrameChg>
        <pc:graphicFrameChg chg="add">
          <ac:chgData name="Wertz, Anthony Tyler" userId="0cb4b037-1d2f-4b41-80d5-fcf2a4bb2108" providerId="ADAL" clId="{F5363E06-1AE1-4582-A9AD-6221AAC23EA5}" dt="2018-02-22T16:31:32.878" v="137" actId="20577"/>
          <ac:graphicFrameMkLst>
            <pc:docMk/>
            <pc:sldMk cId="0" sldId="269"/>
            <ac:graphicFrameMk id="9" creationId="{B7484602-8B2B-4AE0-B153-A8C64DBB5663}"/>
          </ac:graphicFrameMkLst>
        </pc:graphicFrameChg>
      </pc:sldChg>
      <pc:sldChg chg="delCm modNotes">
        <pc:chgData name="Wertz, Anthony Tyler" userId="0cb4b037-1d2f-4b41-80d5-fcf2a4bb2108" providerId="ADAL" clId="{F5363E06-1AE1-4582-A9AD-6221AAC23EA5}" dt="2018-02-22T21:55:01.256" v="905" actId="20577"/>
        <pc:sldMkLst>
          <pc:docMk/>
          <pc:sldMk cId="0" sldId="270"/>
        </pc:sldMkLst>
      </pc:sldChg>
      <pc:sldChg chg="delCm modNotes">
        <pc:chgData name="Wertz, Anthony Tyler" userId="0cb4b037-1d2f-4b41-80d5-fcf2a4bb2108" providerId="ADAL" clId="{F5363E06-1AE1-4582-A9AD-6221AAC23EA5}" dt="2018-02-22T21:54:59.427" v="903" actId="20577"/>
        <pc:sldMkLst>
          <pc:docMk/>
          <pc:sldMk cId="0" sldId="272"/>
        </pc:sldMkLst>
      </pc:sldChg>
      <pc:sldChg chg="delSp delCm modNotes">
        <pc:chgData name="Wertz, Anthony Tyler" userId="0cb4b037-1d2f-4b41-80d5-fcf2a4bb2108" providerId="ADAL" clId="{F5363E06-1AE1-4582-A9AD-6221AAC23EA5}" dt="2018-02-22T21:54:58.443" v="902" actId="20577"/>
        <pc:sldMkLst>
          <pc:docMk/>
          <pc:sldMk cId="0" sldId="273"/>
        </pc:sldMkLst>
        <pc:spChg chg="del">
          <ac:chgData name="Wertz, Anthony Tyler" userId="0cb4b037-1d2f-4b41-80d5-fcf2a4bb2108" providerId="ADAL" clId="{F5363E06-1AE1-4582-A9AD-6221AAC23EA5}" dt="2018-02-22T16:37:53.706" v="194" actId="478"/>
          <ac:spMkLst>
            <pc:docMk/>
            <pc:sldMk cId="0" sldId="273"/>
            <ac:spMk id="11" creationId="{8C7097E9-E2E3-41ED-8439-3500C76B98C0}"/>
          </ac:spMkLst>
        </pc:spChg>
      </pc:sldChg>
      <pc:sldChg chg="addSp delSp modSp delCm modNotes">
        <pc:chgData name="Wertz, Anthony Tyler" userId="0cb4b037-1d2f-4b41-80d5-fcf2a4bb2108" providerId="ADAL" clId="{F5363E06-1AE1-4582-A9AD-6221AAC23EA5}" dt="2018-02-23T19:49:22.294" v="4002" actId="14826"/>
        <pc:sldMkLst>
          <pc:docMk/>
          <pc:sldMk cId="0" sldId="274"/>
        </pc:sldMkLst>
        <pc:spChg chg="ord">
          <ac:chgData name="Wertz, Anthony Tyler" userId="0cb4b037-1d2f-4b41-80d5-fcf2a4bb2108" providerId="ADAL" clId="{F5363E06-1AE1-4582-A9AD-6221AAC23EA5}" dt="2018-02-23T19:21:07.317" v="3579" actId="166"/>
          <ac:spMkLst>
            <pc:docMk/>
            <pc:sldMk cId="0" sldId="274"/>
            <ac:spMk id="2" creationId="{28067065-E44A-4A06-8485-F2035B1BAF4A}"/>
          </ac:spMkLst>
        </pc:spChg>
        <pc:spChg chg="add mod">
          <ac:chgData name="Wertz, Anthony Tyler" userId="0cb4b037-1d2f-4b41-80d5-fcf2a4bb2108" providerId="ADAL" clId="{F5363E06-1AE1-4582-A9AD-6221AAC23EA5}" dt="2018-02-22T22:09:49.358" v="1319" actId="14100"/>
          <ac:spMkLst>
            <pc:docMk/>
            <pc:sldMk cId="0" sldId="274"/>
            <ac:spMk id="15" creationId="{4AB15C7F-F98D-44FF-9B04-4FF2B108089D}"/>
          </ac:spMkLst>
        </pc:spChg>
        <pc:spChg chg="del mod">
          <ac:chgData name="Wertz, Anthony Tyler" userId="0cb4b037-1d2f-4b41-80d5-fcf2a4bb2108" providerId="ADAL" clId="{F5363E06-1AE1-4582-A9AD-6221AAC23EA5}" dt="2018-02-22T16:37:47.019" v="193" actId="478"/>
          <ac:spMkLst>
            <pc:docMk/>
            <pc:sldMk cId="0" sldId="274"/>
            <ac:spMk id="16" creationId="{2202EF22-D519-4BAD-88E4-C4917E44E0DA}"/>
          </ac:spMkLst>
        </pc:spChg>
        <pc:spChg chg="add del">
          <ac:chgData name="Wertz, Anthony Tyler" userId="0cb4b037-1d2f-4b41-80d5-fcf2a4bb2108" providerId="ADAL" clId="{F5363E06-1AE1-4582-A9AD-6221AAC23EA5}" dt="2018-02-23T19:17:01.098" v="3455" actId="478"/>
          <ac:spMkLst>
            <pc:docMk/>
            <pc:sldMk cId="0" sldId="274"/>
            <ac:spMk id="17" creationId="{F615F05F-C349-4750-911B-70F997234D24}"/>
          </ac:spMkLst>
        </pc:spChg>
        <pc:spChg chg="add">
          <ac:chgData name="Wertz, Anthony Tyler" userId="0cb4b037-1d2f-4b41-80d5-fcf2a4bb2108" providerId="ADAL" clId="{F5363E06-1AE1-4582-A9AD-6221AAC23EA5}" dt="2018-02-23T19:20:52.707" v="3576" actId="14826"/>
          <ac:spMkLst>
            <pc:docMk/>
            <pc:sldMk cId="0" sldId="274"/>
            <ac:spMk id="18" creationId="{4F3B9274-2BA8-48E2-A0E4-36BF787F0293}"/>
          </ac:spMkLst>
        </pc:spChg>
        <pc:spChg chg="add del">
          <ac:chgData name="Wertz, Anthony Tyler" userId="0cb4b037-1d2f-4b41-80d5-fcf2a4bb2108" providerId="ADAL" clId="{F5363E06-1AE1-4582-A9AD-6221AAC23EA5}" dt="2018-02-22T16:37:07.378" v="190" actId="478"/>
          <ac:spMkLst>
            <pc:docMk/>
            <pc:sldMk cId="0" sldId="274"/>
            <ac:spMk id="216" creationId="{00000000-0000-0000-0000-000000000000}"/>
          </ac:spMkLst>
        </pc:spChg>
        <pc:spChg chg="del">
          <ac:chgData name="Wertz, Anthony Tyler" userId="0cb4b037-1d2f-4b41-80d5-fcf2a4bb2108" providerId="ADAL" clId="{F5363E06-1AE1-4582-A9AD-6221AAC23EA5}" dt="2018-02-23T19:17:03.145" v="3456" actId="478"/>
          <ac:spMkLst>
            <pc:docMk/>
            <pc:sldMk cId="0" sldId="274"/>
            <ac:spMk id="219" creationId="{00000000-0000-0000-0000-000000000000}"/>
          </ac:spMkLst>
        </pc:spChg>
        <pc:spChg chg="del mod">
          <ac:chgData name="Wertz, Anthony Tyler" userId="0cb4b037-1d2f-4b41-80d5-fcf2a4bb2108" providerId="ADAL" clId="{F5363E06-1AE1-4582-A9AD-6221AAC23EA5}" dt="2018-02-23T19:16:58.692" v="3454" actId="478"/>
          <ac:spMkLst>
            <pc:docMk/>
            <pc:sldMk cId="0" sldId="274"/>
            <ac:spMk id="222" creationId="{00000000-0000-0000-0000-000000000000}"/>
          </ac:spMkLst>
        </pc:spChg>
        <pc:spChg chg="mod ord">
          <ac:chgData name="Wertz, Anthony Tyler" userId="0cb4b037-1d2f-4b41-80d5-fcf2a4bb2108" providerId="ADAL" clId="{F5363E06-1AE1-4582-A9AD-6221AAC23EA5}" dt="2018-02-23T19:21:35.317" v="3593" actId="14100"/>
          <ac:spMkLst>
            <pc:docMk/>
            <pc:sldMk cId="0" sldId="274"/>
            <ac:spMk id="223" creationId="{00000000-0000-0000-0000-000000000000}"/>
          </ac:spMkLst>
        </pc:spChg>
        <pc:spChg chg="mod ord">
          <ac:chgData name="Wertz, Anthony Tyler" userId="0cb4b037-1d2f-4b41-80d5-fcf2a4bb2108" providerId="ADAL" clId="{F5363E06-1AE1-4582-A9AD-6221AAC23EA5}" dt="2018-02-23T19:21:15.739" v="3582" actId="14100"/>
          <ac:spMkLst>
            <pc:docMk/>
            <pc:sldMk cId="0" sldId="274"/>
            <ac:spMk id="224" creationId="{00000000-0000-0000-0000-000000000000}"/>
          </ac:spMkLst>
        </pc:spChg>
        <pc:spChg chg="del">
          <ac:chgData name="Wertz, Anthony Tyler" userId="0cb4b037-1d2f-4b41-80d5-fcf2a4bb2108" providerId="ADAL" clId="{F5363E06-1AE1-4582-A9AD-6221AAC23EA5}" dt="2018-02-23T19:21:50.176" v="3594" actId="478"/>
          <ac:spMkLst>
            <pc:docMk/>
            <pc:sldMk cId="0" sldId="274"/>
            <ac:spMk id="225" creationId="{00000000-0000-0000-0000-000000000000}"/>
          </ac:spMkLst>
        </pc:spChg>
        <pc:picChg chg="add mod">
          <ac:chgData name="Wertz, Anthony Tyler" userId="0cb4b037-1d2f-4b41-80d5-fcf2a4bb2108" providerId="ADAL" clId="{F5363E06-1AE1-4582-A9AD-6221AAC23EA5}" dt="2018-02-23T19:49:22.294" v="4002" actId="14826"/>
          <ac:picMkLst>
            <pc:docMk/>
            <pc:sldMk cId="0" sldId="274"/>
            <ac:picMk id="16" creationId="{159B4764-4286-493E-B2EB-501DA52C497C}"/>
          </ac:picMkLst>
        </pc:picChg>
        <pc:picChg chg="del mod">
          <ac:chgData name="Wertz, Anthony Tyler" userId="0cb4b037-1d2f-4b41-80d5-fcf2a4bb2108" providerId="ADAL" clId="{F5363E06-1AE1-4582-A9AD-6221AAC23EA5}" dt="2018-02-23T19:20:49.254" v="3575" actId="478"/>
          <ac:picMkLst>
            <pc:docMk/>
            <pc:sldMk cId="0" sldId="274"/>
            <ac:picMk id="213" creationId="{00000000-0000-0000-0000-000000000000}"/>
          </ac:picMkLst>
        </pc:picChg>
      </pc:sldChg>
      <pc:sldChg chg="addSp delSp modSp delCm modNotes">
        <pc:chgData name="Wertz, Anthony Tyler" userId="0cb4b037-1d2f-4b41-80d5-fcf2a4bb2108" providerId="ADAL" clId="{F5363E06-1AE1-4582-A9AD-6221AAC23EA5}" dt="2018-02-23T19:49:29.185" v="4003" actId="14826"/>
        <pc:sldMkLst>
          <pc:docMk/>
          <pc:sldMk cId="0" sldId="275"/>
        </pc:sldMkLst>
        <pc:spChg chg="ord">
          <ac:chgData name="Wertz, Anthony Tyler" userId="0cb4b037-1d2f-4b41-80d5-fcf2a4bb2108" providerId="ADAL" clId="{F5363E06-1AE1-4582-A9AD-6221AAC23EA5}" dt="2018-02-23T19:19:39.129" v="3558" actId="167"/>
          <ac:spMkLst>
            <pc:docMk/>
            <pc:sldMk cId="0" sldId="275"/>
            <ac:spMk id="2" creationId="{ED3337E1-5C9C-420D-934D-D73AAFFCF214}"/>
          </ac:spMkLst>
        </pc:spChg>
        <pc:spChg chg="add del mod">
          <ac:chgData name="Wertz, Anthony Tyler" userId="0cb4b037-1d2f-4b41-80d5-fcf2a4bb2108" providerId="ADAL" clId="{F5363E06-1AE1-4582-A9AD-6221AAC23EA5}" dt="2018-02-23T19:19:44.973" v="3561" actId="478"/>
          <ac:spMkLst>
            <pc:docMk/>
            <pc:sldMk cId="0" sldId="275"/>
            <ac:spMk id="15" creationId="{F920ADB8-C3D3-4B01-8F6C-7D2C5044B9E4}"/>
          </ac:spMkLst>
        </pc:spChg>
        <pc:spChg chg="add">
          <ac:chgData name="Wertz, Anthony Tyler" userId="0cb4b037-1d2f-4b41-80d5-fcf2a4bb2108" providerId="ADAL" clId="{F5363E06-1AE1-4582-A9AD-6221AAC23EA5}" dt="2018-02-22T22:09:53.952" v="1320" actId="14826"/>
          <ac:spMkLst>
            <pc:docMk/>
            <pc:sldMk cId="0" sldId="275"/>
            <ac:spMk id="16" creationId="{347F92FA-D55B-4EAE-80ED-B1EBD537C7E0}"/>
          </ac:spMkLst>
        </pc:spChg>
        <pc:spChg chg="add">
          <ac:chgData name="Wertz, Anthony Tyler" userId="0cb4b037-1d2f-4b41-80d5-fcf2a4bb2108" providerId="ADAL" clId="{F5363E06-1AE1-4582-A9AD-6221AAC23EA5}" dt="2018-02-23T19:19:53.395" v="3567" actId="14826"/>
          <ac:spMkLst>
            <pc:docMk/>
            <pc:sldMk cId="0" sldId="275"/>
            <ac:spMk id="18" creationId="{E9FEAEDF-A845-420A-8EAD-812DDA70AB3E}"/>
          </ac:spMkLst>
        </pc:spChg>
        <pc:spChg chg="add">
          <ac:chgData name="Wertz, Anthony Tyler" userId="0cb4b037-1d2f-4b41-80d5-fcf2a4bb2108" providerId="ADAL" clId="{F5363E06-1AE1-4582-A9AD-6221AAC23EA5}" dt="2018-02-23T19:22:02.692" v="3595" actId="14826"/>
          <ac:spMkLst>
            <pc:docMk/>
            <pc:sldMk cId="0" sldId="275"/>
            <ac:spMk id="19" creationId="{3FCFDF5C-88BC-4087-8130-F13CD2F65F82}"/>
          </ac:spMkLst>
        </pc:spChg>
        <pc:spChg chg="del">
          <ac:chgData name="Wertz, Anthony Tyler" userId="0cb4b037-1d2f-4b41-80d5-fcf2a4bb2108" providerId="ADAL" clId="{F5363E06-1AE1-4582-A9AD-6221AAC23EA5}" dt="2018-02-22T16:36:58.316" v="186" actId="478"/>
          <ac:spMkLst>
            <pc:docMk/>
            <pc:sldMk cId="0" sldId="275"/>
            <ac:spMk id="230" creationId="{00000000-0000-0000-0000-000000000000}"/>
          </ac:spMkLst>
        </pc:spChg>
        <pc:spChg chg="del">
          <ac:chgData name="Wertz, Anthony Tyler" userId="0cb4b037-1d2f-4b41-80d5-fcf2a4bb2108" providerId="ADAL" clId="{F5363E06-1AE1-4582-A9AD-6221AAC23EA5}" dt="2018-02-23T19:19:51.598" v="3565" actId="478"/>
          <ac:spMkLst>
            <pc:docMk/>
            <pc:sldMk cId="0" sldId="275"/>
            <ac:spMk id="231" creationId="{00000000-0000-0000-0000-000000000000}"/>
          </ac:spMkLst>
        </pc:spChg>
        <pc:spChg chg="del">
          <ac:chgData name="Wertz, Anthony Tyler" userId="0cb4b037-1d2f-4b41-80d5-fcf2a4bb2108" providerId="ADAL" clId="{F5363E06-1AE1-4582-A9AD-6221AAC23EA5}" dt="2018-02-23T19:19:47.020" v="3562" actId="478"/>
          <ac:spMkLst>
            <pc:docMk/>
            <pc:sldMk cId="0" sldId="275"/>
            <ac:spMk id="233" creationId="{00000000-0000-0000-0000-000000000000}"/>
          </ac:spMkLst>
        </pc:spChg>
        <pc:spChg chg="del">
          <ac:chgData name="Wertz, Anthony Tyler" userId="0cb4b037-1d2f-4b41-80d5-fcf2a4bb2108" providerId="ADAL" clId="{F5363E06-1AE1-4582-A9AD-6221AAC23EA5}" dt="2018-02-23T19:19:48.535" v="3563" actId="478"/>
          <ac:spMkLst>
            <pc:docMk/>
            <pc:sldMk cId="0" sldId="275"/>
            <ac:spMk id="234" creationId="{00000000-0000-0000-0000-000000000000}"/>
          </ac:spMkLst>
        </pc:spChg>
        <pc:spChg chg="del">
          <ac:chgData name="Wertz, Anthony Tyler" userId="0cb4b037-1d2f-4b41-80d5-fcf2a4bb2108" providerId="ADAL" clId="{F5363E06-1AE1-4582-A9AD-6221AAC23EA5}" dt="2018-02-23T19:19:50.473" v="3564" actId="478"/>
          <ac:spMkLst>
            <pc:docMk/>
            <pc:sldMk cId="0" sldId="275"/>
            <ac:spMk id="236" creationId="{00000000-0000-0000-0000-000000000000}"/>
          </ac:spMkLst>
        </pc:spChg>
        <pc:spChg chg="del">
          <ac:chgData name="Wertz, Anthony Tyler" userId="0cb4b037-1d2f-4b41-80d5-fcf2a4bb2108" providerId="ADAL" clId="{F5363E06-1AE1-4582-A9AD-6221AAC23EA5}" dt="2018-02-23T19:19:52.410" v="3566" actId="478"/>
          <ac:spMkLst>
            <pc:docMk/>
            <pc:sldMk cId="0" sldId="275"/>
            <ac:spMk id="238" creationId="{00000000-0000-0000-0000-000000000000}"/>
          </ac:spMkLst>
        </pc:spChg>
        <pc:spChg chg="mod ord">
          <ac:chgData name="Wertz, Anthony Tyler" userId="0cb4b037-1d2f-4b41-80d5-fcf2a4bb2108" providerId="ADAL" clId="{F5363E06-1AE1-4582-A9AD-6221AAC23EA5}" dt="2018-02-23T19:20:27.176" v="3573" actId="692"/>
          <ac:spMkLst>
            <pc:docMk/>
            <pc:sldMk cId="0" sldId="275"/>
            <ac:spMk id="239" creationId="{00000000-0000-0000-0000-000000000000}"/>
          </ac:spMkLst>
        </pc:spChg>
        <pc:picChg chg="add mod">
          <ac:chgData name="Wertz, Anthony Tyler" userId="0cb4b037-1d2f-4b41-80d5-fcf2a4bb2108" providerId="ADAL" clId="{F5363E06-1AE1-4582-A9AD-6221AAC23EA5}" dt="2018-02-23T19:49:29.185" v="4003" actId="14826"/>
          <ac:picMkLst>
            <pc:docMk/>
            <pc:sldMk cId="0" sldId="275"/>
            <ac:picMk id="17" creationId="{21A74DBA-2BCF-4B9D-82C5-4A07DFC48BBF}"/>
          </ac:picMkLst>
        </pc:picChg>
        <pc:picChg chg="del">
          <ac:chgData name="Wertz, Anthony Tyler" userId="0cb4b037-1d2f-4b41-80d5-fcf2a4bb2108" providerId="ADAL" clId="{F5363E06-1AE1-4582-A9AD-6221AAC23EA5}" dt="2018-02-23T19:19:41.989" v="3559" actId="478"/>
          <ac:picMkLst>
            <pc:docMk/>
            <pc:sldMk cId="0" sldId="275"/>
            <ac:picMk id="227" creationId="{00000000-0000-0000-0000-000000000000}"/>
          </ac:picMkLst>
        </pc:picChg>
      </pc:sldChg>
      <pc:sldChg chg="delSp modSp delCm modNotes">
        <pc:chgData name="Wertz, Anthony Tyler" userId="0cb4b037-1d2f-4b41-80d5-fcf2a4bb2108" providerId="ADAL" clId="{F5363E06-1AE1-4582-A9AD-6221AAC23EA5}" dt="2018-02-23T19:49:35.201" v="4004" actId="14826"/>
        <pc:sldMkLst>
          <pc:docMk/>
          <pc:sldMk cId="0" sldId="276"/>
        </pc:sldMkLst>
        <pc:spChg chg="ord">
          <ac:chgData name="Wertz, Anthony Tyler" userId="0cb4b037-1d2f-4b41-80d5-fcf2a4bb2108" providerId="ADAL" clId="{F5363E06-1AE1-4582-A9AD-6221AAC23EA5}" dt="2018-02-23T19:17:47.223" v="3458" actId="167"/>
          <ac:spMkLst>
            <pc:docMk/>
            <pc:sldMk cId="0" sldId="276"/>
            <ac:spMk id="242" creationId="{00000000-0000-0000-0000-000000000000}"/>
          </ac:spMkLst>
        </pc:spChg>
        <pc:spChg chg="del mod">
          <ac:chgData name="Wertz, Anthony Tyler" userId="0cb4b037-1d2f-4b41-80d5-fcf2a4bb2108" providerId="ADAL" clId="{F5363E06-1AE1-4582-A9AD-6221AAC23EA5}" dt="2018-02-23T19:18:10.926" v="3482" actId="478"/>
          <ac:spMkLst>
            <pc:docMk/>
            <pc:sldMk cId="0" sldId="276"/>
            <ac:spMk id="243" creationId="{00000000-0000-0000-0000-000000000000}"/>
          </ac:spMkLst>
        </pc:spChg>
        <pc:spChg chg="del">
          <ac:chgData name="Wertz, Anthony Tyler" userId="0cb4b037-1d2f-4b41-80d5-fcf2a4bb2108" providerId="ADAL" clId="{F5363E06-1AE1-4582-A9AD-6221AAC23EA5}" dt="2018-02-23T19:18:17.379" v="3488" actId="478"/>
          <ac:spMkLst>
            <pc:docMk/>
            <pc:sldMk cId="0" sldId="276"/>
            <ac:spMk id="244" creationId="{00000000-0000-0000-0000-000000000000}"/>
          </ac:spMkLst>
        </pc:spChg>
        <pc:spChg chg="del">
          <ac:chgData name="Wertz, Anthony Tyler" userId="0cb4b037-1d2f-4b41-80d5-fcf2a4bb2108" providerId="ADAL" clId="{F5363E06-1AE1-4582-A9AD-6221AAC23EA5}" dt="2018-02-23T19:18:15.223" v="3486" actId="478"/>
          <ac:spMkLst>
            <pc:docMk/>
            <pc:sldMk cId="0" sldId="276"/>
            <ac:spMk id="245" creationId="{00000000-0000-0000-0000-000000000000}"/>
          </ac:spMkLst>
        </pc:spChg>
        <pc:spChg chg="del">
          <ac:chgData name="Wertz, Anthony Tyler" userId="0cb4b037-1d2f-4b41-80d5-fcf2a4bb2108" providerId="ADAL" clId="{F5363E06-1AE1-4582-A9AD-6221AAC23EA5}" dt="2018-02-23T19:18:12.848" v="3484" actId="478"/>
          <ac:spMkLst>
            <pc:docMk/>
            <pc:sldMk cId="0" sldId="276"/>
            <ac:spMk id="246" creationId="{00000000-0000-0000-0000-000000000000}"/>
          </ac:spMkLst>
        </pc:spChg>
        <pc:spChg chg="del">
          <ac:chgData name="Wertz, Anthony Tyler" userId="0cb4b037-1d2f-4b41-80d5-fcf2a4bb2108" providerId="ADAL" clId="{F5363E06-1AE1-4582-A9AD-6221AAC23EA5}" dt="2018-02-23T19:18:12.067" v="3483" actId="478"/>
          <ac:spMkLst>
            <pc:docMk/>
            <pc:sldMk cId="0" sldId="276"/>
            <ac:spMk id="247" creationId="{00000000-0000-0000-0000-000000000000}"/>
          </ac:spMkLst>
        </pc:spChg>
        <pc:spChg chg="del">
          <ac:chgData name="Wertz, Anthony Tyler" userId="0cb4b037-1d2f-4b41-80d5-fcf2a4bb2108" providerId="ADAL" clId="{F5363E06-1AE1-4582-A9AD-6221AAC23EA5}" dt="2018-02-23T19:18:14.223" v="3485" actId="478"/>
          <ac:spMkLst>
            <pc:docMk/>
            <pc:sldMk cId="0" sldId="276"/>
            <ac:spMk id="248" creationId="{00000000-0000-0000-0000-000000000000}"/>
          </ac:spMkLst>
        </pc:spChg>
        <pc:spChg chg="del">
          <ac:chgData name="Wertz, Anthony Tyler" userId="0cb4b037-1d2f-4b41-80d5-fcf2a4bb2108" providerId="ADAL" clId="{F5363E06-1AE1-4582-A9AD-6221AAC23EA5}" dt="2018-02-23T19:18:16.332" v="3487" actId="478"/>
          <ac:spMkLst>
            <pc:docMk/>
            <pc:sldMk cId="0" sldId="276"/>
            <ac:spMk id="249" creationId="{00000000-0000-0000-0000-000000000000}"/>
          </ac:spMkLst>
        </pc:spChg>
        <pc:spChg chg="mod">
          <ac:chgData name="Wertz, Anthony Tyler" userId="0cb4b037-1d2f-4b41-80d5-fcf2a4bb2108" providerId="ADAL" clId="{F5363E06-1AE1-4582-A9AD-6221AAC23EA5}" dt="2018-02-23T19:18:36.676" v="3555" actId="1076"/>
          <ac:spMkLst>
            <pc:docMk/>
            <pc:sldMk cId="0" sldId="276"/>
            <ac:spMk id="250" creationId="{00000000-0000-0000-0000-000000000000}"/>
          </ac:spMkLst>
        </pc:spChg>
        <pc:spChg chg="mod">
          <ac:chgData name="Wertz, Anthony Tyler" userId="0cb4b037-1d2f-4b41-80d5-fcf2a4bb2108" providerId="ADAL" clId="{F5363E06-1AE1-4582-A9AD-6221AAC23EA5}" dt="2018-02-23T19:19:07.551" v="3557" actId="692"/>
          <ac:spMkLst>
            <pc:docMk/>
            <pc:sldMk cId="0" sldId="276"/>
            <ac:spMk id="251" creationId="{00000000-0000-0000-0000-000000000000}"/>
          </ac:spMkLst>
        </pc:spChg>
        <pc:picChg chg="mod">
          <ac:chgData name="Wertz, Anthony Tyler" userId="0cb4b037-1d2f-4b41-80d5-fcf2a4bb2108" providerId="ADAL" clId="{F5363E06-1AE1-4582-A9AD-6221AAC23EA5}" dt="2018-02-23T19:49:35.201" v="4004" actId="14826"/>
          <ac:picMkLst>
            <pc:docMk/>
            <pc:sldMk cId="0" sldId="276"/>
            <ac:picMk id="240" creationId="{00000000-0000-0000-0000-000000000000}"/>
          </ac:picMkLst>
        </pc:picChg>
      </pc:sldChg>
      <pc:sldChg chg="addSp delSp modSp delCm modNotes">
        <pc:chgData name="Wertz, Anthony Tyler" userId="0cb4b037-1d2f-4b41-80d5-fcf2a4bb2108" providerId="ADAL" clId="{F5363E06-1AE1-4582-A9AD-6221AAC23EA5}" dt="2018-02-23T19:49:49.154" v="4005" actId="14826"/>
        <pc:sldMkLst>
          <pc:docMk/>
          <pc:sldMk cId="0" sldId="279"/>
        </pc:sldMkLst>
        <pc:spChg chg="del">
          <ac:chgData name="Wertz, Anthony Tyler" userId="0cb4b037-1d2f-4b41-80d5-fcf2a4bb2108" providerId="ADAL" clId="{F5363E06-1AE1-4582-A9AD-6221AAC23EA5}" dt="2018-02-22T21:51:50.224" v="852" actId="478"/>
          <ac:spMkLst>
            <pc:docMk/>
            <pc:sldMk cId="0" sldId="279"/>
            <ac:spMk id="269" creationId="{00000000-0000-0000-0000-000000000000}"/>
          </ac:spMkLst>
        </pc:spChg>
        <pc:spChg chg="del">
          <ac:chgData name="Wertz, Anthony Tyler" userId="0cb4b037-1d2f-4b41-80d5-fcf2a4bb2108" providerId="ADAL" clId="{F5363E06-1AE1-4582-A9AD-6221AAC23EA5}" dt="2018-02-22T21:51:51.802" v="853" actId="478"/>
          <ac:spMkLst>
            <pc:docMk/>
            <pc:sldMk cId="0" sldId="279"/>
            <ac:spMk id="270" creationId="{00000000-0000-0000-0000-000000000000}"/>
          </ac:spMkLst>
        </pc:spChg>
        <pc:spChg chg="add del">
          <ac:chgData name="Wertz, Anthony Tyler" userId="0cb4b037-1d2f-4b41-80d5-fcf2a4bb2108" providerId="ADAL" clId="{F5363E06-1AE1-4582-A9AD-6221AAC23EA5}" dt="2018-02-22T22:13:35.686" v="1321" actId="478"/>
          <ac:spMkLst>
            <pc:docMk/>
            <pc:sldMk cId="0" sldId="279"/>
            <ac:spMk id="272" creationId="{00000000-0000-0000-0000-000000000000}"/>
          </ac:spMkLst>
        </pc:spChg>
        <pc:spChg chg="del">
          <ac:chgData name="Wertz, Anthony Tyler" userId="0cb4b037-1d2f-4b41-80d5-fcf2a4bb2108" providerId="ADAL" clId="{F5363E06-1AE1-4582-A9AD-6221AAC23EA5}" dt="2018-02-22T21:33:42.084" v="846" actId="478"/>
          <ac:spMkLst>
            <pc:docMk/>
            <pc:sldMk cId="0" sldId="279"/>
            <ac:spMk id="273" creationId="{00000000-0000-0000-0000-000000000000}"/>
          </ac:spMkLst>
        </pc:spChg>
        <pc:spChg chg="del">
          <ac:chgData name="Wertz, Anthony Tyler" userId="0cb4b037-1d2f-4b41-80d5-fcf2a4bb2108" providerId="ADAL" clId="{F5363E06-1AE1-4582-A9AD-6221AAC23EA5}" dt="2018-02-22T21:51:54.537" v="855" actId="478"/>
          <ac:spMkLst>
            <pc:docMk/>
            <pc:sldMk cId="0" sldId="279"/>
            <ac:spMk id="274" creationId="{00000000-0000-0000-0000-000000000000}"/>
          </ac:spMkLst>
        </pc:spChg>
        <pc:spChg chg="del">
          <ac:chgData name="Wertz, Anthony Tyler" userId="0cb4b037-1d2f-4b41-80d5-fcf2a4bb2108" providerId="ADAL" clId="{F5363E06-1AE1-4582-A9AD-6221AAC23EA5}" dt="2018-02-22T21:51:52.615" v="854" actId="478"/>
          <ac:spMkLst>
            <pc:docMk/>
            <pc:sldMk cId="0" sldId="279"/>
            <ac:spMk id="275" creationId="{00000000-0000-0000-0000-000000000000}"/>
          </ac:spMkLst>
        </pc:spChg>
        <pc:picChg chg="mod">
          <ac:chgData name="Wertz, Anthony Tyler" userId="0cb4b037-1d2f-4b41-80d5-fcf2a4bb2108" providerId="ADAL" clId="{F5363E06-1AE1-4582-A9AD-6221AAC23EA5}" dt="2018-02-23T19:49:49.154" v="4005" actId="14826"/>
          <ac:picMkLst>
            <pc:docMk/>
            <pc:sldMk cId="0" sldId="279"/>
            <ac:picMk id="268" creationId="{00000000-0000-0000-0000-000000000000}"/>
          </ac:picMkLst>
        </pc:picChg>
      </pc:sldChg>
      <pc:sldChg chg="del delCm modNotes">
        <pc:chgData name="Wertz, Anthony Tyler" userId="0cb4b037-1d2f-4b41-80d5-fcf2a4bb2108" providerId="ADAL" clId="{F5363E06-1AE1-4582-A9AD-6221AAC23EA5}" dt="2018-02-23T19:11:35.160" v="3321" actId="2696"/>
        <pc:sldMkLst>
          <pc:docMk/>
          <pc:sldMk cId="1656888899" sldId="284"/>
        </pc:sldMkLst>
      </pc:sldChg>
      <pc:sldChg chg="del delCm modNotes">
        <pc:chgData name="Wertz, Anthony Tyler" userId="0cb4b037-1d2f-4b41-80d5-fcf2a4bb2108" providerId="ADAL" clId="{F5363E06-1AE1-4582-A9AD-6221AAC23EA5}" dt="2018-02-23T19:11:35.160" v="3322" actId="2696"/>
        <pc:sldMkLst>
          <pc:docMk/>
          <pc:sldMk cId="2388187154" sldId="285"/>
        </pc:sldMkLst>
      </pc:sldChg>
      <pc:sldChg chg="del delCm modNotes">
        <pc:chgData name="Wertz, Anthony Tyler" userId="0cb4b037-1d2f-4b41-80d5-fcf2a4bb2108" providerId="ADAL" clId="{F5363E06-1AE1-4582-A9AD-6221AAC23EA5}" dt="2018-02-23T19:11:35.176" v="3323" actId="2696"/>
        <pc:sldMkLst>
          <pc:docMk/>
          <pc:sldMk cId="4189491255" sldId="286"/>
        </pc:sldMkLst>
      </pc:sldChg>
      <pc:sldChg chg="del delCm modNotes">
        <pc:chgData name="Wertz, Anthony Tyler" userId="0cb4b037-1d2f-4b41-80d5-fcf2a4bb2108" providerId="ADAL" clId="{F5363E06-1AE1-4582-A9AD-6221AAC23EA5}" dt="2018-02-23T19:11:35.192" v="3324" actId="2696"/>
        <pc:sldMkLst>
          <pc:docMk/>
          <pc:sldMk cId="3149189354" sldId="287"/>
        </pc:sldMkLst>
      </pc:sldChg>
      <pc:sldChg chg="delCm modNotes">
        <pc:chgData name="Wertz, Anthony Tyler" userId="0cb4b037-1d2f-4b41-80d5-fcf2a4bb2108" providerId="ADAL" clId="{F5363E06-1AE1-4582-A9AD-6221AAC23EA5}" dt="2018-02-22T21:55:04.881" v="909" actId="20577"/>
        <pc:sldMkLst>
          <pc:docMk/>
          <pc:sldMk cId="3199785927" sldId="291"/>
        </pc:sldMkLst>
      </pc:sldChg>
      <pc:sldChg chg="addSp delSp modSp del delCm modNotes">
        <pc:chgData name="Wertz, Anthony Tyler" userId="0cb4b037-1d2f-4b41-80d5-fcf2a4bb2108" providerId="ADAL" clId="{F5363E06-1AE1-4582-A9AD-6221AAC23EA5}" dt="2018-02-23T19:30:44.989" v="3823" actId="2696"/>
        <pc:sldMkLst>
          <pc:docMk/>
          <pc:sldMk cId="2273479550" sldId="294"/>
        </pc:sldMkLst>
        <pc:spChg chg="mod">
          <ac:chgData name="Wertz, Anthony Tyler" userId="0cb4b037-1d2f-4b41-80d5-fcf2a4bb2108" providerId="ADAL" clId="{F5363E06-1AE1-4582-A9AD-6221AAC23EA5}" dt="2018-02-23T19:30:39.067" v="3822" actId="20577"/>
          <ac:spMkLst>
            <pc:docMk/>
            <pc:sldMk cId="2273479550" sldId="294"/>
            <ac:spMk id="2" creationId="{6BAE92D5-CB50-4C7A-A5D2-34A6937563D3}"/>
          </ac:spMkLst>
        </pc:spChg>
        <pc:spChg chg="del mod">
          <ac:chgData name="Wertz, Anthony Tyler" userId="0cb4b037-1d2f-4b41-80d5-fcf2a4bb2108" providerId="ADAL" clId="{F5363E06-1AE1-4582-A9AD-6221AAC23EA5}" dt="2018-02-22T16:44:51.628" v="203" actId="478"/>
          <ac:spMkLst>
            <pc:docMk/>
            <pc:sldMk cId="2273479550" sldId="294"/>
            <ac:spMk id="5" creationId="{0859CD75-11AA-418B-A2F3-C6429C2EF971}"/>
          </ac:spMkLst>
        </pc:spChg>
        <pc:spChg chg="add mod ord">
          <ac:chgData name="Wertz, Anthony Tyler" userId="0cb4b037-1d2f-4b41-80d5-fcf2a4bb2108" providerId="ADAL" clId="{F5363E06-1AE1-4582-A9AD-6221AAC23EA5}" dt="2018-02-23T00:18:14.116" v="3059" actId="1035"/>
          <ac:spMkLst>
            <pc:docMk/>
            <pc:sldMk cId="2273479550" sldId="294"/>
            <ac:spMk id="5" creationId="{58EAB602-E757-41E9-8F9C-1B7EBBECA173}"/>
          </ac:spMkLst>
        </pc:spChg>
        <pc:spChg chg="add del mod">
          <ac:chgData name="Wertz, Anthony Tyler" userId="0cb4b037-1d2f-4b41-80d5-fcf2a4bb2108" providerId="ADAL" clId="{F5363E06-1AE1-4582-A9AD-6221AAC23EA5}" dt="2018-02-23T00:14:37.920" v="2860" actId="478"/>
          <ac:spMkLst>
            <pc:docMk/>
            <pc:sldMk cId="2273479550" sldId="294"/>
            <ac:spMk id="6" creationId="{1B7F6012-FBAC-435A-ADC1-C2FA57DC8DB3}"/>
          </ac:spMkLst>
        </pc:spChg>
        <pc:spChg chg="add mod">
          <ac:chgData name="Wertz, Anthony Tyler" userId="0cb4b037-1d2f-4b41-80d5-fcf2a4bb2108" providerId="ADAL" clId="{F5363E06-1AE1-4582-A9AD-6221AAC23EA5}" dt="2018-02-23T00:18:56.976" v="3069" actId="1035"/>
          <ac:spMkLst>
            <pc:docMk/>
            <pc:sldMk cId="2273479550" sldId="294"/>
            <ac:spMk id="7" creationId="{620FE96B-5663-456F-BC8D-81983B8D4174}"/>
          </ac:spMkLst>
        </pc:spChg>
      </pc:sldChg>
      <pc:sldChg chg="delCm modNotes">
        <pc:chgData name="Wertz, Anthony Tyler" userId="0cb4b037-1d2f-4b41-80d5-fcf2a4bb2108" providerId="ADAL" clId="{F5363E06-1AE1-4582-A9AD-6221AAC23EA5}" dt="2018-02-22T21:55:00.396" v="904" actId="20577"/>
        <pc:sldMkLst>
          <pc:docMk/>
          <pc:sldMk cId="1210825286" sldId="295"/>
        </pc:sldMkLst>
      </pc:sldChg>
      <pc:sldChg chg="delSp modSp add del delCm modNotes">
        <pc:chgData name="Wertz, Anthony Tyler" userId="0cb4b037-1d2f-4b41-80d5-fcf2a4bb2108" providerId="ADAL" clId="{F5363E06-1AE1-4582-A9AD-6221AAC23EA5}" dt="2018-02-23T19:50:20.591" v="4009" actId="14826"/>
        <pc:sldMkLst>
          <pc:docMk/>
          <pc:sldMk cId="3265674156" sldId="296"/>
        </pc:sldMkLst>
        <pc:spChg chg="del">
          <ac:chgData name="Wertz, Anthony Tyler" userId="0cb4b037-1d2f-4b41-80d5-fcf2a4bb2108" providerId="ADAL" clId="{F5363E06-1AE1-4582-A9AD-6221AAC23EA5}" dt="2018-02-22T21:51:19.271" v="847" actId="478"/>
          <ac:spMkLst>
            <pc:docMk/>
            <pc:sldMk cId="3265674156" sldId="296"/>
            <ac:spMk id="269" creationId="{00000000-0000-0000-0000-000000000000}"/>
          </ac:spMkLst>
        </pc:spChg>
        <pc:spChg chg="del">
          <ac:chgData name="Wertz, Anthony Tyler" userId="0cb4b037-1d2f-4b41-80d5-fcf2a4bb2108" providerId="ADAL" clId="{F5363E06-1AE1-4582-A9AD-6221AAC23EA5}" dt="2018-02-22T21:51:21.271" v="848" actId="478"/>
          <ac:spMkLst>
            <pc:docMk/>
            <pc:sldMk cId="3265674156" sldId="296"/>
            <ac:spMk id="270" creationId="{00000000-0000-0000-0000-000000000000}"/>
          </ac:spMkLst>
        </pc:spChg>
        <pc:picChg chg="mod">
          <ac:chgData name="Wertz, Anthony Tyler" userId="0cb4b037-1d2f-4b41-80d5-fcf2a4bb2108" providerId="ADAL" clId="{F5363E06-1AE1-4582-A9AD-6221AAC23EA5}" dt="2018-02-23T19:50:20.591" v="4009" actId="14826"/>
          <ac:picMkLst>
            <pc:docMk/>
            <pc:sldMk cId="3265674156" sldId="296"/>
            <ac:picMk id="268" creationId="{00000000-0000-0000-0000-000000000000}"/>
          </ac:picMkLst>
        </pc:picChg>
      </pc:sldChg>
      <pc:sldChg chg="delSp modSp delCm modNotes">
        <pc:chgData name="Wertz, Anthony Tyler" userId="0cb4b037-1d2f-4b41-80d5-fcf2a4bb2108" providerId="ADAL" clId="{F5363E06-1AE1-4582-A9AD-6221AAC23EA5}" dt="2018-02-23T19:50:25.951" v="4010" actId="14826"/>
        <pc:sldMkLst>
          <pc:docMk/>
          <pc:sldMk cId="2824019444" sldId="297"/>
        </pc:sldMkLst>
        <pc:spChg chg="mod">
          <ac:chgData name="Wertz, Anthony Tyler" userId="0cb4b037-1d2f-4b41-80d5-fcf2a4bb2108" providerId="ADAL" clId="{F5363E06-1AE1-4582-A9AD-6221AAC23EA5}" dt="2018-02-22T23:46:47.908" v="1371" actId="20577"/>
          <ac:spMkLst>
            <pc:docMk/>
            <pc:sldMk cId="2824019444" sldId="297"/>
            <ac:spMk id="267" creationId="{00000000-0000-0000-0000-000000000000}"/>
          </ac:spMkLst>
        </pc:spChg>
        <pc:spChg chg="del">
          <ac:chgData name="Wertz, Anthony Tyler" userId="0cb4b037-1d2f-4b41-80d5-fcf2a4bb2108" providerId="ADAL" clId="{F5363E06-1AE1-4582-A9AD-6221AAC23EA5}" dt="2018-02-22T21:53:18.615" v="881" actId="478"/>
          <ac:spMkLst>
            <pc:docMk/>
            <pc:sldMk cId="2824019444" sldId="297"/>
            <ac:spMk id="269" creationId="{00000000-0000-0000-0000-000000000000}"/>
          </ac:spMkLst>
        </pc:spChg>
        <pc:spChg chg="del">
          <ac:chgData name="Wertz, Anthony Tyler" userId="0cb4b037-1d2f-4b41-80d5-fcf2a4bb2108" providerId="ADAL" clId="{F5363E06-1AE1-4582-A9AD-6221AAC23EA5}" dt="2018-02-22T21:53:20.552" v="882" actId="478"/>
          <ac:spMkLst>
            <pc:docMk/>
            <pc:sldMk cId="2824019444" sldId="297"/>
            <ac:spMk id="270" creationId="{00000000-0000-0000-0000-000000000000}"/>
          </ac:spMkLst>
        </pc:spChg>
        <pc:picChg chg="mod">
          <ac:chgData name="Wertz, Anthony Tyler" userId="0cb4b037-1d2f-4b41-80d5-fcf2a4bb2108" providerId="ADAL" clId="{F5363E06-1AE1-4582-A9AD-6221AAC23EA5}" dt="2018-02-23T19:50:25.951" v="4010" actId="14826"/>
          <ac:picMkLst>
            <pc:docMk/>
            <pc:sldMk cId="2824019444" sldId="297"/>
            <ac:picMk id="268" creationId="{00000000-0000-0000-0000-000000000000}"/>
          </ac:picMkLst>
        </pc:picChg>
      </pc:sldChg>
      <pc:sldChg chg="addSp delSp modSp delCm modNotes">
        <pc:chgData name="Wertz, Anthony Tyler" userId="0cb4b037-1d2f-4b41-80d5-fcf2a4bb2108" providerId="ADAL" clId="{F5363E06-1AE1-4582-A9AD-6221AAC23EA5}" dt="2018-02-23T19:50:30.669" v="4011" actId="14826"/>
        <pc:sldMkLst>
          <pc:docMk/>
          <pc:sldMk cId="2418640868" sldId="298"/>
        </pc:sldMkLst>
        <pc:spChg chg="mod">
          <ac:chgData name="Wertz, Anthony Tyler" userId="0cb4b037-1d2f-4b41-80d5-fcf2a4bb2108" providerId="ADAL" clId="{F5363E06-1AE1-4582-A9AD-6221AAC23EA5}" dt="2018-02-23T19:29:15.926" v="3813" actId="20577"/>
          <ac:spMkLst>
            <pc:docMk/>
            <pc:sldMk cId="2418640868" sldId="298"/>
            <ac:spMk id="267" creationId="{00000000-0000-0000-0000-000000000000}"/>
          </ac:spMkLst>
        </pc:spChg>
        <pc:spChg chg="add del">
          <ac:chgData name="Wertz, Anthony Tyler" userId="0cb4b037-1d2f-4b41-80d5-fcf2a4bb2108" providerId="ADAL" clId="{F5363E06-1AE1-4582-A9AD-6221AAC23EA5}" dt="2018-02-22T21:53:28.177" v="884" actId="478"/>
          <ac:spMkLst>
            <pc:docMk/>
            <pc:sldMk cId="2418640868" sldId="298"/>
            <ac:spMk id="269" creationId="{00000000-0000-0000-0000-000000000000}"/>
          </ac:spMkLst>
        </pc:spChg>
        <pc:spChg chg="add del">
          <ac:chgData name="Wertz, Anthony Tyler" userId="0cb4b037-1d2f-4b41-80d5-fcf2a4bb2108" providerId="ADAL" clId="{F5363E06-1AE1-4582-A9AD-6221AAC23EA5}" dt="2018-02-22T21:53:30.412" v="885" actId="478"/>
          <ac:spMkLst>
            <pc:docMk/>
            <pc:sldMk cId="2418640868" sldId="298"/>
            <ac:spMk id="270" creationId="{00000000-0000-0000-0000-000000000000}"/>
          </ac:spMkLst>
        </pc:spChg>
        <pc:picChg chg="mod">
          <ac:chgData name="Wertz, Anthony Tyler" userId="0cb4b037-1d2f-4b41-80d5-fcf2a4bb2108" providerId="ADAL" clId="{F5363E06-1AE1-4582-A9AD-6221AAC23EA5}" dt="2018-02-23T19:50:30.669" v="4011" actId="14826"/>
          <ac:picMkLst>
            <pc:docMk/>
            <pc:sldMk cId="2418640868" sldId="298"/>
            <ac:picMk id="268" creationId="{00000000-0000-0000-0000-000000000000}"/>
          </ac:picMkLst>
        </pc:picChg>
      </pc:sldChg>
      <pc:sldChg chg="addSp delSp modSp delCm modNotes">
        <pc:chgData name="Wertz, Anthony Tyler" userId="0cb4b037-1d2f-4b41-80d5-fcf2a4bb2108" providerId="ADAL" clId="{F5363E06-1AE1-4582-A9AD-6221AAC23EA5}" dt="2018-02-23T19:50:35.872" v="4012" actId="14826"/>
        <pc:sldMkLst>
          <pc:docMk/>
          <pc:sldMk cId="1487093278" sldId="299"/>
        </pc:sldMkLst>
        <pc:spChg chg="add del">
          <ac:chgData name="Wertz, Anthony Tyler" userId="0cb4b037-1d2f-4b41-80d5-fcf2a4bb2108" providerId="ADAL" clId="{F5363E06-1AE1-4582-A9AD-6221AAC23EA5}" dt="2018-02-22T21:53:40.099" v="887" actId="478"/>
          <ac:spMkLst>
            <pc:docMk/>
            <pc:sldMk cId="1487093278" sldId="299"/>
            <ac:spMk id="269" creationId="{00000000-0000-0000-0000-000000000000}"/>
          </ac:spMkLst>
        </pc:spChg>
        <pc:spChg chg="add del">
          <ac:chgData name="Wertz, Anthony Tyler" userId="0cb4b037-1d2f-4b41-80d5-fcf2a4bb2108" providerId="ADAL" clId="{F5363E06-1AE1-4582-A9AD-6221AAC23EA5}" dt="2018-02-22T21:53:42.099" v="888" actId="478"/>
          <ac:spMkLst>
            <pc:docMk/>
            <pc:sldMk cId="1487093278" sldId="299"/>
            <ac:spMk id="270" creationId="{00000000-0000-0000-0000-000000000000}"/>
          </ac:spMkLst>
        </pc:spChg>
        <pc:picChg chg="mod">
          <ac:chgData name="Wertz, Anthony Tyler" userId="0cb4b037-1d2f-4b41-80d5-fcf2a4bb2108" providerId="ADAL" clId="{F5363E06-1AE1-4582-A9AD-6221AAC23EA5}" dt="2018-02-23T19:50:35.872" v="4012" actId="14826"/>
          <ac:picMkLst>
            <pc:docMk/>
            <pc:sldMk cId="1487093278" sldId="299"/>
            <ac:picMk id="268" creationId="{00000000-0000-0000-0000-000000000000}"/>
          </ac:picMkLst>
        </pc:picChg>
      </pc:sldChg>
      <pc:sldChg chg="addSp delSp modSp delCm modNotes">
        <pc:chgData name="Wertz, Anthony Tyler" userId="0cb4b037-1d2f-4b41-80d5-fcf2a4bb2108" providerId="ADAL" clId="{F5363E06-1AE1-4582-A9AD-6221AAC23EA5}" dt="2018-02-23T20:21:14.552" v="4041" actId="20577"/>
        <pc:sldMkLst>
          <pc:docMk/>
          <pc:sldMk cId="4151956583" sldId="300"/>
        </pc:sldMkLst>
        <pc:spChg chg="mod">
          <ac:chgData name="Wertz, Anthony Tyler" userId="0cb4b037-1d2f-4b41-80d5-fcf2a4bb2108" providerId="ADAL" clId="{F5363E06-1AE1-4582-A9AD-6221AAC23EA5}" dt="2018-02-23T20:21:14.552" v="4041" actId="20577"/>
          <ac:spMkLst>
            <pc:docMk/>
            <pc:sldMk cId="4151956583" sldId="300"/>
            <ac:spMk id="2" creationId="{3C5CA340-3EDC-4DF0-85D1-82416933915C}"/>
          </ac:spMkLst>
        </pc:spChg>
        <pc:spChg chg="mod">
          <ac:chgData name="Wertz, Anthony Tyler" userId="0cb4b037-1d2f-4b41-80d5-fcf2a4bb2108" providerId="ADAL" clId="{F5363E06-1AE1-4582-A9AD-6221AAC23EA5}" dt="2018-02-23T19:59:41.287" v="4020" actId="20577"/>
          <ac:spMkLst>
            <pc:docMk/>
            <pc:sldMk cId="4151956583" sldId="300"/>
            <ac:spMk id="267" creationId="{00000000-0000-0000-0000-000000000000}"/>
          </ac:spMkLst>
        </pc:spChg>
        <pc:spChg chg="add del">
          <ac:chgData name="Wertz, Anthony Tyler" userId="0cb4b037-1d2f-4b41-80d5-fcf2a4bb2108" providerId="ADAL" clId="{F5363E06-1AE1-4582-A9AD-6221AAC23EA5}" dt="2018-02-22T21:53:50.021" v="890" actId="478"/>
          <ac:spMkLst>
            <pc:docMk/>
            <pc:sldMk cId="4151956583" sldId="300"/>
            <ac:spMk id="269" creationId="{00000000-0000-0000-0000-000000000000}"/>
          </ac:spMkLst>
        </pc:spChg>
        <pc:spChg chg="add del">
          <ac:chgData name="Wertz, Anthony Tyler" userId="0cb4b037-1d2f-4b41-80d5-fcf2a4bb2108" providerId="ADAL" clId="{F5363E06-1AE1-4582-A9AD-6221AAC23EA5}" dt="2018-02-22T21:53:52.052" v="891" actId="478"/>
          <ac:spMkLst>
            <pc:docMk/>
            <pc:sldMk cId="4151956583" sldId="300"/>
            <ac:spMk id="270" creationId="{00000000-0000-0000-0000-000000000000}"/>
          </ac:spMkLst>
        </pc:spChg>
        <pc:picChg chg="mod">
          <ac:chgData name="Wertz, Anthony Tyler" userId="0cb4b037-1d2f-4b41-80d5-fcf2a4bb2108" providerId="ADAL" clId="{F5363E06-1AE1-4582-A9AD-6221AAC23EA5}" dt="2018-02-23T19:50:40.560" v="4013" actId="14826"/>
          <ac:picMkLst>
            <pc:docMk/>
            <pc:sldMk cId="4151956583" sldId="300"/>
            <ac:picMk id="268" creationId="{00000000-0000-0000-0000-000000000000}"/>
          </ac:picMkLst>
        </pc:picChg>
      </pc:sldChg>
      <pc:sldChg chg="modSp add del delCm">
        <pc:chgData name="Wertz, Anthony Tyler" userId="0cb4b037-1d2f-4b41-80d5-fcf2a4bb2108" providerId="ADAL" clId="{F5363E06-1AE1-4582-A9AD-6221AAC23EA5}" dt="2018-02-23T00:01:52.326" v="2253" actId="2696"/>
        <pc:sldMkLst>
          <pc:docMk/>
          <pc:sldMk cId="3707229081" sldId="301"/>
        </pc:sldMkLst>
        <pc:spChg chg="mod">
          <ac:chgData name="Wertz, Anthony Tyler" userId="0cb4b037-1d2f-4b41-80d5-fcf2a4bb2108" providerId="ADAL" clId="{F5363E06-1AE1-4582-A9AD-6221AAC23EA5}" dt="2018-02-23T00:01:13.482" v="2238" actId="27636"/>
          <ac:spMkLst>
            <pc:docMk/>
            <pc:sldMk cId="3707229081" sldId="301"/>
            <ac:spMk id="7" creationId="{47CE06BF-133B-426B-B9DD-07DA97EFF935}"/>
          </ac:spMkLst>
        </pc:spChg>
      </pc:sldChg>
      <pc:sldChg chg="addSp modSp add">
        <pc:chgData name="Wertz, Anthony Tyler" userId="0cb4b037-1d2f-4b41-80d5-fcf2a4bb2108" providerId="ADAL" clId="{F5363E06-1AE1-4582-A9AD-6221AAC23EA5}" dt="2018-02-23T19:50:03.935" v="4006" actId="14826"/>
        <pc:sldMkLst>
          <pc:docMk/>
          <pc:sldMk cId="4056770086" sldId="302"/>
        </pc:sldMkLst>
        <pc:spChg chg="add mod">
          <ac:chgData name="Wertz, Anthony Tyler" userId="0cb4b037-1d2f-4b41-80d5-fcf2a4bb2108" providerId="ADAL" clId="{F5363E06-1AE1-4582-A9AD-6221AAC23EA5}" dt="2018-02-23T19:26:28.801" v="3774" actId="20577"/>
          <ac:spMkLst>
            <pc:docMk/>
            <pc:sldMk cId="4056770086" sldId="302"/>
            <ac:spMk id="2" creationId="{0D721A58-31B2-4744-B002-C6FB0D80DC84}"/>
          </ac:spMkLst>
        </pc:spChg>
        <pc:spChg chg="mod">
          <ac:chgData name="Wertz, Anthony Tyler" userId="0cb4b037-1d2f-4b41-80d5-fcf2a4bb2108" providerId="ADAL" clId="{F5363E06-1AE1-4582-A9AD-6221AAC23EA5}" dt="2018-02-22T23:55:48.342" v="1960" actId="20577"/>
          <ac:spMkLst>
            <pc:docMk/>
            <pc:sldMk cId="4056770086" sldId="302"/>
            <ac:spMk id="267" creationId="{00000000-0000-0000-0000-000000000000}"/>
          </ac:spMkLst>
        </pc:spChg>
        <pc:picChg chg="mod">
          <ac:chgData name="Wertz, Anthony Tyler" userId="0cb4b037-1d2f-4b41-80d5-fcf2a4bb2108" providerId="ADAL" clId="{F5363E06-1AE1-4582-A9AD-6221AAC23EA5}" dt="2018-02-23T19:50:03.935" v="4006" actId="14826"/>
          <ac:picMkLst>
            <pc:docMk/>
            <pc:sldMk cId="4056770086" sldId="302"/>
            <ac:picMk id="268" creationId="{00000000-0000-0000-0000-000000000000}"/>
          </ac:picMkLst>
        </pc:picChg>
        <pc:cxnChg chg="add mod">
          <ac:chgData name="Wertz, Anthony Tyler" userId="0cb4b037-1d2f-4b41-80d5-fcf2a4bb2108" providerId="ADAL" clId="{F5363E06-1AE1-4582-A9AD-6221AAC23EA5}" dt="2018-02-22T23:50:37.830" v="1618" actId="208"/>
          <ac:cxnSpMkLst>
            <pc:docMk/>
            <pc:sldMk cId="4056770086" sldId="302"/>
            <ac:cxnSpMk id="4" creationId="{530CB9A2-34FC-4B2B-88C2-02A390CDFF13}"/>
          </ac:cxnSpMkLst>
        </pc:cxnChg>
      </pc:sldChg>
      <pc:sldChg chg="addSp modSp add">
        <pc:chgData name="Wertz, Anthony Tyler" userId="0cb4b037-1d2f-4b41-80d5-fcf2a4bb2108" providerId="ADAL" clId="{F5363E06-1AE1-4582-A9AD-6221AAC23EA5}" dt="2018-02-23T19:50:10.560" v="4007" actId="14826"/>
        <pc:sldMkLst>
          <pc:docMk/>
          <pc:sldMk cId="2049786351" sldId="303"/>
        </pc:sldMkLst>
        <pc:spChg chg="add mod">
          <ac:chgData name="Wertz, Anthony Tyler" userId="0cb4b037-1d2f-4b41-80d5-fcf2a4bb2108" providerId="ADAL" clId="{F5363E06-1AE1-4582-A9AD-6221AAC23EA5}" dt="2018-02-23T19:26:47.129" v="3780" actId="20577"/>
          <ac:spMkLst>
            <pc:docMk/>
            <pc:sldMk cId="2049786351" sldId="303"/>
            <ac:spMk id="5" creationId="{EF9DD151-1A00-4A6D-8B59-2F4C6C692039}"/>
          </ac:spMkLst>
        </pc:spChg>
        <pc:spChg chg="mod">
          <ac:chgData name="Wertz, Anthony Tyler" userId="0cb4b037-1d2f-4b41-80d5-fcf2a4bb2108" providerId="ADAL" clId="{F5363E06-1AE1-4582-A9AD-6221AAC23EA5}" dt="2018-02-22T23:55:35.857" v="1937" actId="20577"/>
          <ac:spMkLst>
            <pc:docMk/>
            <pc:sldMk cId="2049786351" sldId="303"/>
            <ac:spMk id="267" creationId="{00000000-0000-0000-0000-000000000000}"/>
          </ac:spMkLst>
        </pc:spChg>
        <pc:picChg chg="mod">
          <ac:chgData name="Wertz, Anthony Tyler" userId="0cb4b037-1d2f-4b41-80d5-fcf2a4bb2108" providerId="ADAL" clId="{F5363E06-1AE1-4582-A9AD-6221AAC23EA5}" dt="2018-02-23T19:50:10.560" v="4007" actId="14826"/>
          <ac:picMkLst>
            <pc:docMk/>
            <pc:sldMk cId="2049786351" sldId="303"/>
            <ac:picMk id="268" creationId="{00000000-0000-0000-0000-000000000000}"/>
          </ac:picMkLst>
        </pc:picChg>
        <pc:cxnChg chg="add mod">
          <ac:chgData name="Wertz, Anthony Tyler" userId="0cb4b037-1d2f-4b41-80d5-fcf2a4bb2108" providerId="ADAL" clId="{F5363E06-1AE1-4582-A9AD-6221AAC23EA5}" dt="2018-02-23T19:26:59.067" v="3781" actId="14100"/>
          <ac:cxnSpMkLst>
            <pc:docMk/>
            <pc:sldMk cId="2049786351" sldId="303"/>
            <ac:cxnSpMk id="6" creationId="{2ECC6006-E780-4577-BA05-51F16517AD66}"/>
          </ac:cxnSpMkLst>
        </pc:cxnChg>
      </pc:sldChg>
      <pc:sldChg chg="addSp modSp add">
        <pc:chgData name="Wertz, Anthony Tyler" userId="0cb4b037-1d2f-4b41-80d5-fcf2a4bb2108" providerId="ADAL" clId="{F5363E06-1AE1-4582-A9AD-6221AAC23EA5}" dt="2018-02-23T19:50:15.779" v="4008" actId="14826"/>
        <pc:sldMkLst>
          <pc:docMk/>
          <pc:sldMk cId="3833943145" sldId="304"/>
        </pc:sldMkLst>
        <pc:spChg chg="add mod">
          <ac:chgData name="Wertz, Anthony Tyler" userId="0cb4b037-1d2f-4b41-80d5-fcf2a4bb2108" providerId="ADAL" clId="{F5363E06-1AE1-4582-A9AD-6221AAC23EA5}" dt="2018-02-22T23:54:23.967" v="1892" actId="20577"/>
          <ac:spMkLst>
            <pc:docMk/>
            <pc:sldMk cId="3833943145" sldId="304"/>
            <ac:spMk id="5" creationId="{72DA4A34-4261-4325-ACCB-97809D71BD08}"/>
          </ac:spMkLst>
        </pc:spChg>
        <pc:spChg chg="mod">
          <ac:chgData name="Wertz, Anthony Tyler" userId="0cb4b037-1d2f-4b41-80d5-fcf2a4bb2108" providerId="ADAL" clId="{F5363E06-1AE1-4582-A9AD-6221AAC23EA5}" dt="2018-02-22T23:56:36.826" v="2044" actId="20577"/>
          <ac:spMkLst>
            <pc:docMk/>
            <pc:sldMk cId="3833943145" sldId="304"/>
            <ac:spMk id="267" creationId="{00000000-0000-0000-0000-000000000000}"/>
          </ac:spMkLst>
        </pc:spChg>
        <pc:picChg chg="mod">
          <ac:chgData name="Wertz, Anthony Tyler" userId="0cb4b037-1d2f-4b41-80d5-fcf2a4bb2108" providerId="ADAL" clId="{F5363E06-1AE1-4582-A9AD-6221AAC23EA5}" dt="2018-02-23T19:50:15.779" v="4008" actId="14826"/>
          <ac:picMkLst>
            <pc:docMk/>
            <pc:sldMk cId="3833943145" sldId="304"/>
            <ac:picMk id="268" creationId="{00000000-0000-0000-0000-000000000000}"/>
          </ac:picMkLst>
        </pc:picChg>
      </pc:sldChg>
      <pc:sldChg chg="addSp modSp add">
        <pc:chgData name="Wertz, Anthony Tyler" userId="0cb4b037-1d2f-4b41-80d5-fcf2a4bb2108" providerId="ADAL" clId="{F5363E06-1AE1-4582-A9AD-6221AAC23EA5}" dt="2018-02-23T00:05:45.529" v="2345" actId="14100"/>
        <pc:sldMkLst>
          <pc:docMk/>
          <pc:sldMk cId="402502592" sldId="305"/>
        </pc:sldMkLst>
        <pc:spChg chg="add mod">
          <ac:chgData name="Wertz, Anthony Tyler" userId="0cb4b037-1d2f-4b41-80d5-fcf2a4bb2108" providerId="ADAL" clId="{F5363E06-1AE1-4582-A9AD-6221AAC23EA5}" dt="2018-02-23T00:05:45.529" v="2345" actId="14100"/>
          <ac:spMkLst>
            <pc:docMk/>
            <pc:sldMk cId="402502592" sldId="305"/>
            <ac:spMk id="4" creationId="{F6908745-B2F5-417C-A88F-D8B04A013E7C}"/>
          </ac:spMkLst>
        </pc:spChg>
        <pc:spChg chg="mod">
          <ac:chgData name="Wertz, Anthony Tyler" userId="0cb4b037-1d2f-4b41-80d5-fcf2a4bb2108" providerId="ADAL" clId="{F5363E06-1AE1-4582-A9AD-6221AAC23EA5}" dt="2018-02-23T00:01:40.529" v="2251" actId="20577"/>
          <ac:spMkLst>
            <pc:docMk/>
            <pc:sldMk cId="402502592" sldId="305"/>
            <ac:spMk id="45" creationId="{00000000-0000-0000-0000-000000000000}"/>
          </ac:spMkLst>
        </pc:spChg>
        <pc:spChg chg="mod">
          <ac:chgData name="Wertz, Anthony Tyler" userId="0cb4b037-1d2f-4b41-80d5-fcf2a4bb2108" providerId="ADAL" clId="{F5363E06-1AE1-4582-A9AD-6221AAC23EA5}" dt="2018-02-23T00:05:08.092" v="2341" actId="2711"/>
          <ac:spMkLst>
            <pc:docMk/>
            <pc:sldMk cId="402502592" sldId="305"/>
            <ac:spMk id="46" creationId="{00000000-0000-0000-0000-000000000000}"/>
          </ac:spMkLst>
        </pc:spChg>
      </pc:sldChg>
      <pc:sldChg chg="add">
        <pc:chgData name="Wertz, Anthony Tyler" userId="0cb4b037-1d2f-4b41-80d5-fcf2a4bb2108" providerId="ADAL" clId="{F5363E06-1AE1-4582-A9AD-6221AAC23EA5}" dt="2018-02-23T00:05:33.826" v="2342" actId="20577"/>
        <pc:sldMkLst>
          <pc:docMk/>
          <pc:sldMk cId="1528648400" sldId="306"/>
        </pc:sldMkLst>
      </pc:sldChg>
      <pc:sldChg chg="addSp delSp modSp add del">
        <pc:chgData name="Wertz, Anthony Tyler" userId="0cb4b037-1d2f-4b41-80d5-fcf2a4bb2108" providerId="ADAL" clId="{F5363E06-1AE1-4582-A9AD-6221AAC23EA5}" dt="2018-02-23T19:30:45.020" v="3824" actId="2696"/>
        <pc:sldMkLst>
          <pc:docMk/>
          <pc:sldMk cId="1219504347" sldId="307"/>
        </pc:sldMkLst>
        <pc:spChg chg="mod">
          <ac:chgData name="Wertz, Anthony Tyler" userId="0cb4b037-1d2f-4b41-80d5-fcf2a4bb2108" providerId="ADAL" clId="{F5363E06-1AE1-4582-A9AD-6221AAC23EA5}" dt="2018-02-23T00:23:54.866" v="3228" actId="2696"/>
          <ac:spMkLst>
            <pc:docMk/>
            <pc:sldMk cId="1219504347" sldId="307"/>
            <ac:spMk id="2" creationId="{6BAE92D5-CB50-4C7A-A5D2-34A6937563D3}"/>
          </ac:spMkLst>
        </pc:spChg>
        <pc:spChg chg="del">
          <ac:chgData name="Wertz, Anthony Tyler" userId="0cb4b037-1d2f-4b41-80d5-fcf2a4bb2108" providerId="ADAL" clId="{F5363E06-1AE1-4582-A9AD-6221AAC23EA5}" dt="2018-02-23T00:19:53.929" v="3144" actId="478"/>
          <ac:spMkLst>
            <pc:docMk/>
            <pc:sldMk cId="1219504347" sldId="307"/>
            <ac:spMk id="5" creationId="{58EAB602-E757-41E9-8F9C-1B7EBBECA173}"/>
          </ac:spMkLst>
        </pc:spChg>
        <pc:spChg chg="add mod ord">
          <ac:chgData name="Wertz, Anthony Tyler" userId="0cb4b037-1d2f-4b41-80d5-fcf2a4bb2108" providerId="ADAL" clId="{F5363E06-1AE1-4582-A9AD-6221AAC23EA5}" dt="2018-02-23T00:21:48.491" v="3216" actId="2696"/>
          <ac:spMkLst>
            <pc:docMk/>
            <pc:sldMk cId="1219504347" sldId="307"/>
            <ac:spMk id="6" creationId="{418FAE1D-1AA6-49A8-B5FD-06D52B1673EE}"/>
          </ac:spMkLst>
        </pc:spChg>
        <pc:spChg chg="mod">
          <ac:chgData name="Wertz, Anthony Tyler" userId="0cb4b037-1d2f-4b41-80d5-fcf2a4bb2108" providerId="ADAL" clId="{F5363E06-1AE1-4582-A9AD-6221AAC23EA5}" dt="2018-02-23T00:19:18.085" v="3073" actId="14100"/>
          <ac:spMkLst>
            <pc:docMk/>
            <pc:sldMk cId="1219504347" sldId="307"/>
            <ac:spMk id="7" creationId="{620FE96B-5663-456F-BC8D-81983B8D4174}"/>
          </ac:spMkLst>
        </pc:spChg>
        <pc:spChg chg="add ord">
          <ac:chgData name="Wertz, Anthony Tyler" userId="0cb4b037-1d2f-4b41-80d5-fcf2a4bb2108" providerId="ADAL" clId="{F5363E06-1AE1-4582-A9AD-6221AAC23EA5}" dt="2018-02-23T00:23:52.054" v="3227" actId="167"/>
          <ac:spMkLst>
            <pc:docMk/>
            <pc:sldMk cId="1219504347" sldId="307"/>
            <ac:spMk id="8" creationId="{C813117A-6C23-486B-A1A5-A81B659DDBB7}"/>
          </ac:spMkLst>
        </pc:spChg>
      </pc:sldChg>
      <pc:sldChg chg="add del">
        <pc:chgData name="Wertz, Anthony Tyler" userId="0cb4b037-1d2f-4b41-80d5-fcf2a4bb2108" providerId="ADAL" clId="{F5363E06-1AE1-4582-A9AD-6221AAC23EA5}" dt="2018-02-23T00:19:01.944" v="3070" actId="2696"/>
        <pc:sldMkLst>
          <pc:docMk/>
          <pc:sldMk cId="2058361138" sldId="307"/>
        </pc:sldMkLst>
      </pc:sldChg>
      <pc:sldChg chg="addSp delSp modSp add">
        <pc:chgData name="Wertz, Anthony Tyler" userId="0cb4b037-1d2f-4b41-80d5-fcf2a4bb2108" providerId="ADAL" clId="{F5363E06-1AE1-4582-A9AD-6221AAC23EA5}" dt="2018-02-23T19:38:45.614" v="3983" actId="20577"/>
        <pc:sldMkLst>
          <pc:docMk/>
          <pc:sldMk cId="1603349147" sldId="308"/>
        </pc:sldMkLst>
        <pc:spChg chg="add del mod ord topLvl">
          <ac:chgData name="Wertz, Anthony Tyler" userId="0cb4b037-1d2f-4b41-80d5-fcf2a4bb2108" providerId="ADAL" clId="{F5363E06-1AE1-4582-A9AD-6221AAC23EA5}" dt="2018-02-23T19:38:01.864" v="3969" actId="1076"/>
          <ac:spMkLst>
            <pc:docMk/>
            <pc:sldMk cId="1603349147" sldId="308"/>
            <ac:spMk id="2" creationId="{6BAE92D5-CB50-4C7A-A5D2-34A6937563D3}"/>
          </ac:spMkLst>
        </pc:spChg>
        <pc:spChg chg="mod topLvl">
          <ac:chgData name="Wertz, Anthony Tyler" userId="0cb4b037-1d2f-4b41-80d5-fcf2a4bb2108" providerId="ADAL" clId="{F5363E06-1AE1-4582-A9AD-6221AAC23EA5}" dt="2018-02-23T19:38:01.864" v="3969" actId="1076"/>
          <ac:spMkLst>
            <pc:docMk/>
            <pc:sldMk cId="1603349147" sldId="308"/>
            <ac:spMk id="5" creationId="{58EAB602-E757-41E9-8F9C-1B7EBBECA173}"/>
          </ac:spMkLst>
        </pc:spChg>
        <pc:spChg chg="add del">
          <ac:chgData name="Wertz, Anthony Tyler" userId="0cb4b037-1d2f-4b41-80d5-fcf2a4bb2108" providerId="ADAL" clId="{F5363E06-1AE1-4582-A9AD-6221AAC23EA5}" dt="2018-02-23T00:20:18.866" v="3149" actId="20577"/>
          <ac:spMkLst>
            <pc:docMk/>
            <pc:sldMk cId="1603349147" sldId="308"/>
            <ac:spMk id="6" creationId="{37275987-AE68-4465-A20B-DD8BD9711DDF}"/>
          </ac:spMkLst>
        </pc:spChg>
        <pc:spChg chg="del">
          <ac:chgData name="Wertz, Anthony Tyler" userId="0cb4b037-1d2f-4b41-80d5-fcf2a4bb2108" providerId="ADAL" clId="{F5363E06-1AE1-4582-A9AD-6221AAC23EA5}" dt="2018-02-23T00:20:11.007" v="3147" actId="478"/>
          <ac:spMkLst>
            <pc:docMk/>
            <pc:sldMk cId="1603349147" sldId="308"/>
            <ac:spMk id="7" creationId="{620FE96B-5663-456F-BC8D-81983B8D4174}"/>
          </ac:spMkLst>
        </pc:spChg>
        <pc:spChg chg="add mod topLvl">
          <ac:chgData name="Wertz, Anthony Tyler" userId="0cb4b037-1d2f-4b41-80d5-fcf2a4bb2108" providerId="ADAL" clId="{F5363E06-1AE1-4582-A9AD-6221AAC23EA5}" dt="2018-02-23T19:38:01.864" v="3969" actId="1076"/>
          <ac:spMkLst>
            <pc:docMk/>
            <pc:sldMk cId="1603349147" sldId="308"/>
            <ac:spMk id="7" creationId="{3DEB79DA-BD2F-4894-A4FF-E19682387A90}"/>
          </ac:spMkLst>
        </pc:spChg>
        <pc:spChg chg="add mod ord topLvl">
          <ac:chgData name="Wertz, Anthony Tyler" userId="0cb4b037-1d2f-4b41-80d5-fcf2a4bb2108" providerId="ADAL" clId="{F5363E06-1AE1-4582-A9AD-6221AAC23EA5}" dt="2018-02-23T19:38:45.614" v="3983" actId="20577"/>
          <ac:spMkLst>
            <pc:docMk/>
            <pc:sldMk cId="1603349147" sldId="308"/>
            <ac:spMk id="8" creationId="{E813B48C-CEDB-4A20-AEFD-CA094E633EEC}"/>
          </ac:spMkLst>
        </pc:spChg>
        <pc:spChg chg="add mod ord topLvl">
          <ac:chgData name="Wertz, Anthony Tyler" userId="0cb4b037-1d2f-4b41-80d5-fcf2a4bb2108" providerId="ADAL" clId="{F5363E06-1AE1-4582-A9AD-6221AAC23EA5}" dt="2018-02-23T19:38:01.864" v="3969" actId="1076"/>
          <ac:spMkLst>
            <pc:docMk/>
            <pc:sldMk cId="1603349147" sldId="308"/>
            <ac:spMk id="9" creationId="{A3EA2802-6651-4946-A7D1-38BC3AB5ABA2}"/>
          </ac:spMkLst>
        </pc:spChg>
        <pc:spChg chg="add mod topLvl">
          <ac:chgData name="Wertz, Anthony Tyler" userId="0cb4b037-1d2f-4b41-80d5-fcf2a4bb2108" providerId="ADAL" clId="{F5363E06-1AE1-4582-A9AD-6221AAC23EA5}" dt="2018-02-23T19:38:01.864" v="3969" actId="1076"/>
          <ac:spMkLst>
            <pc:docMk/>
            <pc:sldMk cId="1603349147" sldId="308"/>
            <ac:spMk id="10" creationId="{ED131F1D-3ED5-4871-9F6C-448C2A16D73D}"/>
          </ac:spMkLst>
        </pc:spChg>
        <pc:spChg chg="add del mod">
          <ac:chgData name="Wertz, Anthony Tyler" userId="0cb4b037-1d2f-4b41-80d5-fcf2a4bb2108" providerId="ADAL" clId="{F5363E06-1AE1-4582-A9AD-6221AAC23EA5}" dt="2018-02-23T19:37:05.942" v="3959" actId="20577"/>
          <ac:spMkLst>
            <pc:docMk/>
            <pc:sldMk cId="1603349147" sldId="308"/>
            <ac:spMk id="12" creationId="{090EB9CD-CEA8-441B-9C06-5A1195984768}"/>
          </ac:spMkLst>
        </pc:spChg>
        <pc:spChg chg="add mod">
          <ac:chgData name="Wertz, Anthony Tyler" userId="0cb4b037-1d2f-4b41-80d5-fcf2a4bb2108" providerId="ADAL" clId="{F5363E06-1AE1-4582-A9AD-6221AAC23EA5}" dt="2018-02-23T19:38:20.520" v="3972" actId="14100"/>
          <ac:spMkLst>
            <pc:docMk/>
            <pc:sldMk cId="1603349147" sldId="308"/>
            <ac:spMk id="13" creationId="{378D0621-61E1-429F-BF36-C3CFD14A7996}"/>
          </ac:spMkLst>
        </pc:spChg>
        <pc:spChg chg="mod">
          <ac:chgData name="Wertz, Anthony Tyler" userId="0cb4b037-1d2f-4b41-80d5-fcf2a4bb2108" providerId="ADAL" clId="{F5363E06-1AE1-4582-A9AD-6221AAC23EA5}" dt="2018-02-23T19:35:04.239" v="3916" actId="1076"/>
          <ac:spMkLst>
            <pc:docMk/>
            <pc:sldMk cId="1603349147" sldId="308"/>
            <ac:spMk id="288" creationId="{00000000-0000-0000-0000-000000000000}"/>
          </ac:spMkLst>
        </pc:spChg>
        <pc:grpChg chg="add del mod">
          <ac:chgData name="Wertz, Anthony Tyler" userId="0cb4b037-1d2f-4b41-80d5-fcf2a4bb2108" providerId="ADAL" clId="{F5363E06-1AE1-4582-A9AD-6221AAC23EA5}" dt="2018-02-23T19:37:40.692" v="3967" actId="165"/>
          <ac:grpSpMkLst>
            <pc:docMk/>
            <pc:sldMk cId="1603349147" sldId="308"/>
            <ac:grpSpMk id="3" creationId="{E5C93BF2-BCE1-486F-8C2A-A7F9A2252FF5}"/>
          </ac:grpSpMkLst>
        </pc:grpChg>
        <pc:grpChg chg="add del mod">
          <ac:chgData name="Wertz, Anthony Tyler" userId="0cb4b037-1d2f-4b41-80d5-fcf2a4bb2108" providerId="ADAL" clId="{F5363E06-1AE1-4582-A9AD-6221AAC23EA5}" dt="2018-02-23T19:37:34.910" v="3966" actId="165"/>
          <ac:grpSpMkLst>
            <pc:docMk/>
            <pc:sldMk cId="1603349147" sldId="308"/>
            <ac:grpSpMk id="4" creationId="{521F32A5-8CA5-47AB-850E-FA101980B7C5}"/>
          </ac:grpSpMkLst>
        </pc:grpChg>
        <pc:grpChg chg="add del mod">
          <ac:chgData name="Wertz, Anthony Tyler" userId="0cb4b037-1d2f-4b41-80d5-fcf2a4bb2108" providerId="ADAL" clId="{F5363E06-1AE1-4582-A9AD-6221AAC23EA5}" dt="2018-02-23T19:37:26.395" v="3965" actId="165"/>
          <ac:grpSpMkLst>
            <pc:docMk/>
            <pc:sldMk cId="1603349147" sldId="308"/>
            <ac:grpSpMk id="6" creationId="{AC9E9EE4-651D-4EC7-8575-AB50C28CD0E9}"/>
          </ac:grpSpMkLst>
        </pc:grpChg>
      </pc:sldChg>
      <pc:sldChg chg="addSp modSp add del">
        <pc:chgData name="Wertz, Anthony Tyler" userId="0cb4b037-1d2f-4b41-80d5-fcf2a4bb2108" providerId="ADAL" clId="{F5363E06-1AE1-4582-A9AD-6221AAC23EA5}" dt="2018-02-23T00:23:42.585" v="3225" actId="2696"/>
        <pc:sldMkLst>
          <pc:docMk/>
          <pc:sldMk cId="1191499413" sldId="309"/>
        </pc:sldMkLst>
        <pc:spChg chg="mod">
          <ac:chgData name="Wertz, Anthony Tyler" userId="0cb4b037-1d2f-4b41-80d5-fcf2a4bb2108" providerId="ADAL" clId="{F5363E06-1AE1-4582-A9AD-6221AAC23EA5}" dt="2018-02-23T00:23:09.366" v="3224" actId="2696"/>
          <ac:spMkLst>
            <pc:docMk/>
            <pc:sldMk cId="1191499413" sldId="309"/>
            <ac:spMk id="2" creationId="{6BAE92D5-CB50-4C7A-A5D2-34A6937563D3}"/>
          </ac:spMkLst>
        </pc:spChg>
        <pc:spChg chg="add ord">
          <ac:chgData name="Wertz, Anthony Tyler" userId="0cb4b037-1d2f-4b41-80d5-fcf2a4bb2108" providerId="ADAL" clId="{F5363E06-1AE1-4582-A9AD-6221AAC23EA5}" dt="2018-02-23T00:22:45.460" v="3220" actId="167"/>
          <ac:spMkLst>
            <pc:docMk/>
            <pc:sldMk cId="1191499413" sldId="309"/>
            <ac:spMk id="6" creationId="{1B08324D-FE26-49E2-BA19-160F6B3A93EB}"/>
          </ac:spMkLst>
        </pc:spChg>
        <pc:spChg chg="add ord">
          <ac:chgData name="Wertz, Anthony Tyler" userId="0cb4b037-1d2f-4b41-80d5-fcf2a4bb2108" providerId="ADAL" clId="{F5363E06-1AE1-4582-A9AD-6221AAC23EA5}" dt="2018-02-23T00:22:54.491" v="3222" actId="167"/>
          <ac:spMkLst>
            <pc:docMk/>
            <pc:sldMk cId="1191499413" sldId="309"/>
            <ac:spMk id="7" creationId="{E75B01CB-46F7-4BA7-898E-3D405FAE2953}"/>
          </ac:spMkLst>
        </pc:spChg>
      </pc:sldChg>
      <pc:sldChg chg="addSp delSp modSp add del">
        <pc:chgData name="Wertz, Anthony Tyler" userId="0cb4b037-1d2f-4b41-80d5-fcf2a4bb2108" providerId="ADAL" clId="{F5363E06-1AE1-4582-A9AD-6221AAC23EA5}" dt="2018-02-23T19:08:24.723" v="3253" actId="2696"/>
        <pc:sldMkLst>
          <pc:docMk/>
          <pc:sldMk cId="2162162353" sldId="309"/>
        </pc:sldMkLst>
        <pc:spChg chg="add del mod">
          <ac:chgData name="Wertz, Anthony Tyler" userId="0cb4b037-1d2f-4b41-80d5-fcf2a4bb2108" providerId="ADAL" clId="{F5363E06-1AE1-4582-A9AD-6221AAC23EA5}" dt="2018-02-23T19:08:19.457" v="3251" actId="2696"/>
          <ac:spMkLst>
            <pc:docMk/>
            <pc:sldMk cId="2162162353" sldId="309"/>
            <ac:spMk id="2" creationId="{F2F51197-E4A5-4100-8881-70D454BBED92}"/>
          </ac:spMkLst>
        </pc:spChg>
        <pc:spChg chg="add del mod">
          <ac:chgData name="Wertz, Anthony Tyler" userId="0cb4b037-1d2f-4b41-80d5-fcf2a4bb2108" providerId="ADAL" clId="{F5363E06-1AE1-4582-A9AD-6221AAC23EA5}" dt="2018-02-23T19:08:19.457" v="3251" actId="2696"/>
          <ac:spMkLst>
            <pc:docMk/>
            <pc:sldMk cId="2162162353" sldId="309"/>
            <ac:spMk id="3" creationId="{D6FF8793-E7E1-4134-B4B0-14D9728022E0}"/>
          </ac:spMkLst>
        </pc:spChg>
        <pc:spChg chg="add del">
          <ac:chgData name="Wertz, Anthony Tyler" userId="0cb4b037-1d2f-4b41-80d5-fcf2a4bb2108" providerId="ADAL" clId="{F5363E06-1AE1-4582-A9AD-6221AAC23EA5}" dt="2018-02-23T19:08:21.379" v="3252" actId="478"/>
          <ac:spMkLst>
            <pc:docMk/>
            <pc:sldMk cId="2162162353" sldId="309"/>
            <ac:spMk id="10" creationId="{59FF2356-9727-4B71-99F9-918657BC08E7}"/>
          </ac:spMkLst>
        </pc:spChg>
        <pc:spChg chg="add del">
          <ac:chgData name="Wertz, Anthony Tyler" userId="0cb4b037-1d2f-4b41-80d5-fcf2a4bb2108" providerId="ADAL" clId="{F5363E06-1AE1-4582-A9AD-6221AAC23EA5}" dt="2018-02-23T19:08:21.379" v="3252" actId="478"/>
          <ac:spMkLst>
            <pc:docMk/>
            <pc:sldMk cId="2162162353" sldId="309"/>
            <ac:spMk id="11" creationId="{068CF3FE-4EB8-4427-9CC6-78B8024CAB66}"/>
          </ac:spMkLst>
        </pc:spChg>
        <pc:spChg chg="add del">
          <ac:chgData name="Wertz, Anthony Tyler" userId="0cb4b037-1d2f-4b41-80d5-fcf2a4bb2108" providerId="ADAL" clId="{F5363E06-1AE1-4582-A9AD-6221AAC23EA5}" dt="2018-02-23T19:08:21.379" v="3252" actId="478"/>
          <ac:spMkLst>
            <pc:docMk/>
            <pc:sldMk cId="2162162353" sldId="309"/>
            <ac:spMk id="118" creationId="{00000000-0000-0000-0000-000000000000}"/>
          </ac:spMkLst>
        </pc:spChg>
        <pc:spChg chg="add del">
          <ac:chgData name="Wertz, Anthony Tyler" userId="0cb4b037-1d2f-4b41-80d5-fcf2a4bb2108" providerId="ADAL" clId="{F5363E06-1AE1-4582-A9AD-6221AAC23EA5}" dt="2018-02-23T19:08:21.379" v="3252" actId="478"/>
          <ac:spMkLst>
            <pc:docMk/>
            <pc:sldMk cId="2162162353" sldId="309"/>
            <ac:spMk id="119" creationId="{00000000-0000-0000-0000-000000000000}"/>
          </ac:spMkLst>
        </pc:spChg>
        <pc:spChg chg="add del">
          <ac:chgData name="Wertz, Anthony Tyler" userId="0cb4b037-1d2f-4b41-80d5-fcf2a4bb2108" providerId="ADAL" clId="{F5363E06-1AE1-4582-A9AD-6221AAC23EA5}" dt="2018-02-23T19:08:21.379" v="3252" actId="478"/>
          <ac:spMkLst>
            <pc:docMk/>
            <pc:sldMk cId="2162162353" sldId="309"/>
            <ac:spMk id="120" creationId="{00000000-0000-0000-0000-000000000000}"/>
          </ac:spMkLst>
        </pc:spChg>
        <pc:spChg chg="add del">
          <ac:chgData name="Wertz, Anthony Tyler" userId="0cb4b037-1d2f-4b41-80d5-fcf2a4bb2108" providerId="ADAL" clId="{F5363E06-1AE1-4582-A9AD-6221AAC23EA5}" dt="2018-02-23T19:08:21.379" v="3252" actId="478"/>
          <ac:spMkLst>
            <pc:docMk/>
            <pc:sldMk cId="2162162353" sldId="309"/>
            <ac:spMk id="121" creationId="{00000000-0000-0000-0000-000000000000}"/>
          </ac:spMkLst>
        </pc:spChg>
        <pc:spChg chg="add del">
          <ac:chgData name="Wertz, Anthony Tyler" userId="0cb4b037-1d2f-4b41-80d5-fcf2a4bb2108" providerId="ADAL" clId="{F5363E06-1AE1-4582-A9AD-6221AAC23EA5}" dt="2018-02-23T19:08:21.379" v="3252" actId="478"/>
          <ac:spMkLst>
            <pc:docMk/>
            <pc:sldMk cId="2162162353" sldId="309"/>
            <ac:spMk id="122" creationId="{00000000-0000-0000-0000-000000000000}"/>
          </ac:spMkLst>
        </pc:spChg>
        <pc:spChg chg="add del">
          <ac:chgData name="Wertz, Anthony Tyler" userId="0cb4b037-1d2f-4b41-80d5-fcf2a4bb2108" providerId="ADAL" clId="{F5363E06-1AE1-4582-A9AD-6221AAC23EA5}" dt="2018-02-23T19:08:21.379" v="3252" actId="478"/>
          <ac:spMkLst>
            <pc:docMk/>
            <pc:sldMk cId="2162162353" sldId="309"/>
            <ac:spMk id="123" creationId="{00000000-0000-0000-0000-000000000000}"/>
          </ac:spMkLst>
        </pc:spChg>
        <pc:picChg chg="add del">
          <ac:chgData name="Wertz, Anthony Tyler" userId="0cb4b037-1d2f-4b41-80d5-fcf2a4bb2108" providerId="ADAL" clId="{F5363E06-1AE1-4582-A9AD-6221AAC23EA5}" dt="2018-02-23T19:08:21.379" v="3252" actId="478"/>
          <ac:picMkLst>
            <pc:docMk/>
            <pc:sldMk cId="2162162353" sldId="309"/>
            <ac:picMk id="116" creationId="{00000000-0000-0000-0000-000000000000}"/>
          </ac:picMkLst>
        </pc:picChg>
      </pc:sldChg>
      <pc:sldChg chg="modSp add">
        <pc:chgData name="Wertz, Anthony Tyler" userId="0cb4b037-1d2f-4b41-80d5-fcf2a4bb2108" providerId="ADAL" clId="{F5363E06-1AE1-4582-A9AD-6221AAC23EA5}" dt="2018-02-23T19:12:13.645" v="3370" actId="20577"/>
        <pc:sldMkLst>
          <pc:docMk/>
          <pc:sldMk cId="2881178388" sldId="309"/>
        </pc:sldMkLst>
        <pc:spChg chg="mod">
          <ac:chgData name="Wertz, Anthony Tyler" userId="0cb4b037-1d2f-4b41-80d5-fcf2a4bb2108" providerId="ADAL" clId="{F5363E06-1AE1-4582-A9AD-6221AAC23EA5}" dt="2018-02-23T19:11:59.020" v="3327" actId="14100"/>
          <ac:spMkLst>
            <pc:docMk/>
            <pc:sldMk cId="2881178388" sldId="309"/>
            <ac:spMk id="10" creationId="{59FF2356-9727-4B71-99F9-918657BC08E7}"/>
          </ac:spMkLst>
        </pc:spChg>
        <pc:spChg chg="mod">
          <ac:chgData name="Wertz, Anthony Tyler" userId="0cb4b037-1d2f-4b41-80d5-fcf2a4bb2108" providerId="ADAL" clId="{F5363E06-1AE1-4582-A9AD-6221AAC23EA5}" dt="2018-02-23T19:12:13.645" v="3370" actId="20577"/>
          <ac:spMkLst>
            <pc:docMk/>
            <pc:sldMk cId="2881178388" sldId="309"/>
            <ac:spMk id="117" creationId="{00000000-0000-0000-0000-000000000000}"/>
          </ac:spMkLst>
        </pc:spChg>
      </pc:sldChg>
      <pc:sldChg chg="modSp add">
        <pc:chgData name="Wertz, Anthony Tyler" userId="0cb4b037-1d2f-4b41-80d5-fcf2a4bb2108" providerId="ADAL" clId="{F5363E06-1AE1-4582-A9AD-6221AAC23EA5}" dt="2018-02-23T19:12:23.817" v="3372" actId="14100"/>
        <pc:sldMkLst>
          <pc:docMk/>
          <pc:sldMk cId="4034057746" sldId="310"/>
        </pc:sldMkLst>
        <pc:spChg chg="mod">
          <ac:chgData name="Wertz, Anthony Tyler" userId="0cb4b037-1d2f-4b41-80d5-fcf2a4bb2108" providerId="ADAL" clId="{F5363E06-1AE1-4582-A9AD-6221AAC23EA5}" dt="2018-02-23T19:12:23.817" v="3372" actId="14100"/>
          <ac:spMkLst>
            <pc:docMk/>
            <pc:sldMk cId="4034057746" sldId="310"/>
            <ac:spMk id="10" creationId="{59FF2356-9727-4B71-99F9-918657BC08E7}"/>
          </ac:spMkLst>
        </pc:spChg>
        <pc:spChg chg="mod">
          <ac:chgData name="Wertz, Anthony Tyler" userId="0cb4b037-1d2f-4b41-80d5-fcf2a4bb2108" providerId="ADAL" clId="{F5363E06-1AE1-4582-A9AD-6221AAC23EA5}" dt="2018-02-23T19:12:20.160" v="3371" actId="14100"/>
          <ac:spMkLst>
            <pc:docMk/>
            <pc:sldMk cId="4034057746" sldId="310"/>
            <ac:spMk id="117" creationId="{00000000-0000-0000-0000-000000000000}"/>
          </ac:spMkLst>
        </pc:spChg>
      </pc:sldChg>
      <pc:sldChg chg="add del">
        <pc:chgData name="Wertz, Anthony Tyler" userId="0cb4b037-1d2f-4b41-80d5-fcf2a4bb2108" providerId="ADAL" clId="{F5363E06-1AE1-4582-A9AD-6221AAC23EA5}" dt="2018-02-23T19:12:35.754" v="3374" actId="2696"/>
        <pc:sldMkLst>
          <pc:docMk/>
          <pc:sldMk cId="701158075" sldId="311"/>
        </pc:sldMkLst>
      </pc:sldChg>
      <pc:sldChg chg="modSp add">
        <pc:chgData name="Wertz, Anthony Tyler" userId="0cb4b037-1d2f-4b41-80d5-fcf2a4bb2108" providerId="ADAL" clId="{F5363E06-1AE1-4582-A9AD-6221AAC23EA5}" dt="2018-02-23T19:12:41.848" v="3376" actId="14100"/>
        <pc:sldMkLst>
          <pc:docMk/>
          <pc:sldMk cId="3739753597" sldId="312"/>
        </pc:sldMkLst>
        <pc:spChg chg="mod">
          <ac:chgData name="Wertz, Anthony Tyler" userId="0cb4b037-1d2f-4b41-80d5-fcf2a4bb2108" providerId="ADAL" clId="{F5363E06-1AE1-4582-A9AD-6221AAC23EA5}" dt="2018-02-23T19:12:41.848" v="3376" actId="14100"/>
          <ac:spMkLst>
            <pc:docMk/>
            <pc:sldMk cId="3739753597" sldId="312"/>
            <ac:spMk id="10" creationId="{59FF2356-9727-4B71-99F9-918657BC08E7}"/>
          </ac:spMkLst>
        </pc:spChg>
      </pc:sldChg>
      <pc:sldChg chg="delSp modSp add">
        <pc:chgData name="Wertz, Anthony Tyler" userId="0cb4b037-1d2f-4b41-80d5-fcf2a4bb2108" providerId="ADAL" clId="{F5363E06-1AE1-4582-A9AD-6221AAC23EA5}" dt="2018-02-23T19:43:26.129" v="3984" actId="478"/>
        <pc:sldMkLst>
          <pc:docMk/>
          <pc:sldMk cId="2374057850" sldId="313"/>
        </pc:sldMkLst>
        <pc:spChg chg="del">
          <ac:chgData name="Wertz, Anthony Tyler" userId="0cb4b037-1d2f-4b41-80d5-fcf2a4bb2108" providerId="ADAL" clId="{F5363E06-1AE1-4582-A9AD-6221AAC23EA5}" dt="2018-02-23T19:12:48.973" v="3377" actId="478"/>
          <ac:spMkLst>
            <pc:docMk/>
            <pc:sldMk cId="2374057850" sldId="313"/>
            <ac:spMk id="10" creationId="{59FF2356-9727-4B71-99F9-918657BC08E7}"/>
          </ac:spMkLst>
        </pc:spChg>
        <pc:spChg chg="del">
          <ac:chgData name="Wertz, Anthony Tyler" userId="0cb4b037-1d2f-4b41-80d5-fcf2a4bb2108" providerId="ADAL" clId="{F5363E06-1AE1-4582-A9AD-6221AAC23EA5}" dt="2018-02-23T19:43:26.129" v="3984" actId="478"/>
          <ac:spMkLst>
            <pc:docMk/>
            <pc:sldMk cId="2374057850" sldId="313"/>
            <ac:spMk id="11" creationId="{068CF3FE-4EB8-4427-9CC6-78B8024CAB66}"/>
          </ac:spMkLst>
        </pc:spChg>
        <pc:spChg chg="mod">
          <ac:chgData name="Wertz, Anthony Tyler" userId="0cb4b037-1d2f-4b41-80d5-fcf2a4bb2108" providerId="ADAL" clId="{F5363E06-1AE1-4582-A9AD-6221AAC23EA5}" dt="2018-02-23T19:13:24.035" v="3427" actId="20577"/>
          <ac:spMkLst>
            <pc:docMk/>
            <pc:sldMk cId="2374057850" sldId="313"/>
            <ac:spMk id="117" creationId="{00000000-0000-0000-0000-000000000000}"/>
          </ac:spMkLst>
        </pc:spChg>
      </pc:sldChg>
      <pc:sldChg chg="modSp add">
        <pc:chgData name="Wertz, Anthony Tyler" userId="0cb4b037-1d2f-4b41-80d5-fcf2a4bb2108" providerId="ADAL" clId="{F5363E06-1AE1-4582-A9AD-6221AAC23EA5}" dt="2018-02-23T19:38:31.301" v="3976" actId="14100"/>
        <pc:sldMkLst>
          <pc:docMk/>
          <pc:sldMk cId="2076071932" sldId="314"/>
        </pc:sldMkLst>
        <pc:spChg chg="mod">
          <ac:chgData name="Wertz, Anthony Tyler" userId="0cb4b037-1d2f-4b41-80d5-fcf2a4bb2108" providerId="ADAL" clId="{F5363E06-1AE1-4582-A9AD-6221AAC23EA5}" dt="2018-02-23T19:38:31.301" v="3976" actId="14100"/>
          <ac:spMkLst>
            <pc:docMk/>
            <pc:sldMk cId="2076071932" sldId="314"/>
            <ac:spMk id="13" creationId="{378D0621-61E1-429F-BF36-C3CFD14A7996}"/>
          </ac:spMkLst>
        </pc:spChg>
      </pc:sldChg>
      <pc:sldChg chg="add del">
        <pc:chgData name="Wertz, Anthony Tyler" userId="0cb4b037-1d2f-4b41-80d5-fcf2a4bb2108" providerId="ADAL" clId="{F5363E06-1AE1-4582-A9AD-6221AAC23EA5}" dt="2018-02-23T19:37:06.785" v="3961" actId="20577"/>
        <pc:sldMkLst>
          <pc:docMk/>
          <pc:sldMk cId="3059146604" sldId="314"/>
        </pc:sldMkLst>
      </pc:sldChg>
      <pc:sldChg chg="add del">
        <pc:chgData name="Wertz, Anthony Tyler" userId="0cb4b037-1d2f-4b41-80d5-fcf2a4bb2108" providerId="ADAL" clId="{F5363E06-1AE1-4582-A9AD-6221AAC23EA5}" dt="2018-02-23T19:37:06.285" v="3960" actId="20577"/>
        <pc:sldMkLst>
          <pc:docMk/>
          <pc:sldMk cId="3069605562" sldId="315"/>
        </pc:sldMkLst>
      </pc:sldChg>
      <pc:sldChg chg="delSp modSp add">
        <pc:chgData name="Wertz, Anthony Tyler" userId="0cb4b037-1d2f-4b41-80d5-fcf2a4bb2108" providerId="ADAL" clId="{F5363E06-1AE1-4582-A9AD-6221AAC23EA5}" dt="2018-02-23T19:59:19.678" v="4014" actId="255"/>
        <pc:sldMkLst>
          <pc:docMk/>
          <pc:sldMk cId="3130558647" sldId="315"/>
        </pc:sldMkLst>
        <pc:spChg chg="mod">
          <ac:chgData name="Wertz, Anthony Tyler" userId="0cb4b037-1d2f-4b41-80d5-fcf2a4bb2108" providerId="ADAL" clId="{F5363E06-1AE1-4582-A9AD-6221AAC23EA5}" dt="2018-02-23T19:59:19.678" v="4014" actId="255"/>
          <ac:spMkLst>
            <pc:docMk/>
            <pc:sldMk cId="3130558647" sldId="315"/>
            <ac:spMk id="5" creationId="{58EAB602-E757-41E9-8F9C-1B7EBBECA173}"/>
          </ac:spMkLst>
        </pc:spChg>
        <pc:spChg chg="del">
          <ac:chgData name="Wertz, Anthony Tyler" userId="0cb4b037-1d2f-4b41-80d5-fcf2a4bb2108" providerId="ADAL" clId="{F5363E06-1AE1-4582-A9AD-6221AAC23EA5}" dt="2018-02-23T19:38:27.223" v="3975" actId="478"/>
          <ac:spMkLst>
            <pc:docMk/>
            <pc:sldMk cId="3130558647" sldId="315"/>
            <ac:spMk id="13" creationId="{378D0621-61E1-429F-BF36-C3CFD14A7996}"/>
          </ac:spMkLst>
        </pc:spChg>
      </pc:sldChg>
      <pc:sldMasterChg chg="addSp delSp modSp">
        <pc:chgData name="Wertz, Anthony Tyler" userId="0cb4b037-1d2f-4b41-80d5-fcf2a4bb2108" providerId="ADAL" clId="{F5363E06-1AE1-4582-A9AD-6221AAC23EA5}" dt="2018-02-22T19:07:52.818" v="792" actId="1037"/>
        <pc:sldMasterMkLst>
          <pc:docMk/>
          <pc:sldMasterMk cId="0" sldId="2147483648"/>
        </pc:sldMasterMkLst>
        <pc:spChg chg="mod">
          <ac:chgData name="Wertz, Anthony Tyler" userId="0cb4b037-1d2f-4b41-80d5-fcf2a4bb2108" providerId="ADAL" clId="{F5363E06-1AE1-4582-A9AD-6221AAC23EA5}" dt="2018-02-22T19:04:48.115" v="455" actId="20577"/>
          <ac:spMkLst>
            <pc:docMk/>
            <pc:sldMasterMk cId="0" sldId="2147483648"/>
            <ac:spMk id="9" creationId="{00000000-0000-0000-0000-000000000000}"/>
          </ac:spMkLst>
        </pc:spChg>
        <pc:picChg chg="mod">
          <ac:chgData name="Wertz, Anthony Tyler" userId="0cb4b037-1d2f-4b41-80d5-fcf2a4bb2108" providerId="ADAL" clId="{F5363E06-1AE1-4582-A9AD-6221AAC23EA5}" dt="2018-02-22T19:07:52.818" v="792" actId="1037"/>
          <ac:picMkLst>
            <pc:docMk/>
            <pc:sldMasterMk cId="0" sldId="2147483648"/>
            <ac:picMk id="2" creationId="{00000000-0000-0000-0000-000000000000}"/>
          </ac:picMkLst>
        </pc:picChg>
        <pc:picChg chg="del">
          <ac:chgData name="Wertz, Anthony Tyler" userId="0cb4b037-1d2f-4b41-80d5-fcf2a4bb2108" providerId="ADAL" clId="{F5363E06-1AE1-4582-A9AD-6221AAC23EA5}" dt="2018-02-22T19:04:59.787" v="457" actId="478"/>
          <ac:picMkLst>
            <pc:docMk/>
            <pc:sldMasterMk cId="0" sldId="2147483648"/>
            <ac:picMk id="6" creationId="{00000000-0000-0000-0000-000000000000}"/>
          </ac:picMkLst>
        </pc:picChg>
        <pc:picChg chg="mod">
          <ac:chgData name="Wertz, Anthony Tyler" userId="0cb4b037-1d2f-4b41-80d5-fcf2a4bb2108" providerId="ADAL" clId="{F5363E06-1AE1-4582-A9AD-6221AAC23EA5}" dt="2018-02-22T19:05:59.865" v="665" actId="1035"/>
          <ac:picMkLst>
            <pc:docMk/>
            <pc:sldMasterMk cId="0" sldId="2147483648"/>
            <ac:picMk id="7" creationId="{00000000-0000-0000-0000-000000000000}"/>
          </ac:picMkLst>
        </pc:picChg>
        <pc:picChg chg="add mod">
          <ac:chgData name="Wertz, Anthony Tyler" userId="0cb4b037-1d2f-4b41-80d5-fcf2a4bb2108" providerId="ADAL" clId="{F5363E06-1AE1-4582-A9AD-6221AAC23EA5}" dt="2018-02-22T19:06:44.052" v="684" actId="1076"/>
          <ac:picMkLst>
            <pc:docMk/>
            <pc:sldMasterMk cId="0" sldId="2147483648"/>
            <ac:picMk id="11" creationId="{D6416A4B-2740-49C2-ABB2-31D9C366B72C}"/>
          </ac:picMkLst>
        </pc:picChg>
      </pc:sldMasterChg>
    </pc:docChg>
  </pc:docChgLst>
  <pc:docChgLst>
    <pc:chgData name="Wertz, Anthony Tyler" userId="10033FFF90D03E19@LIVE.COM" providerId="AD" clId="Web-{C4B50084-4AAB-47C0-B530-E9EBCC6A96E4}"/>
    <pc:docChg chg="modSld">
      <pc:chgData name="Wertz, Anthony Tyler" userId="10033FFF90D03E19@LIVE.COM" providerId="AD" clId="Web-{C4B50084-4AAB-47C0-B530-E9EBCC6A96E4}" dt="2018-02-22T18:01:40.350" v="66"/>
      <pc:docMkLst>
        <pc:docMk/>
      </pc:docMkLst>
      <pc:sldChg chg="modSp">
        <pc:chgData name="Wertz, Anthony Tyler" userId="10033FFF90D03E19@LIVE.COM" providerId="AD" clId="Web-{C4B50084-4AAB-47C0-B530-E9EBCC6A96E4}" dt="2018-02-22T18:01:38.053" v="64"/>
        <pc:sldMkLst>
          <pc:docMk/>
          <pc:sldMk cId="0" sldId="258"/>
        </pc:sldMkLst>
        <pc:spChg chg="mod">
          <ac:chgData name="Wertz, Anthony Tyler" userId="10033FFF90D03E19@LIVE.COM" providerId="AD" clId="Web-{C4B50084-4AAB-47C0-B530-E9EBCC6A96E4}" dt="2018-02-22T18:01:38.053" v="64"/>
          <ac:spMkLst>
            <pc:docMk/>
            <pc:sldMk cId="0" sldId="258"/>
            <ac:spMk id="7" creationId="{47CE06BF-133B-426B-B9DD-07DA97EFF935}"/>
          </ac:spMkLst>
        </pc:spChg>
      </pc:sldChg>
    </pc:docChg>
  </pc:docChgLst>
  <pc:docChgLst>
    <pc:chgData name="Wertz, Anthony Tyler" userId="10033FFF90D03E19@LIVE.COM" providerId="AD" clId="Web-{349EF4EA-CA18-4B65-A22C-4C395DBEC4E1}"/>
    <pc:docChg chg="modSld">
      <pc:chgData name="Wertz, Anthony Tyler" userId="10033FFF90D03E19@LIVE.COM" providerId="AD" clId="Web-{349EF4EA-CA18-4B65-A22C-4C395DBEC4E1}" dt="2018-02-22T16:20:12.230" v="481"/>
      <pc:docMkLst>
        <pc:docMk/>
      </pc:docMkLst>
      <pc:sldChg chg="addSp delSp modSp">
        <pc:chgData name="Wertz, Anthony Tyler" userId="10033FFF90D03E19@LIVE.COM" providerId="AD" clId="Web-{349EF4EA-CA18-4B65-A22C-4C395DBEC4E1}" dt="2018-02-22T16:05:28.021" v="82"/>
        <pc:sldMkLst>
          <pc:docMk/>
          <pc:sldMk cId="0" sldId="258"/>
        </pc:sldMkLst>
        <pc:spChg chg="add mod">
          <ac:chgData name="Wertz, Anthony Tyler" userId="10033FFF90D03E19@LIVE.COM" providerId="AD" clId="Web-{349EF4EA-CA18-4B65-A22C-4C395DBEC4E1}" dt="2018-02-22T16:04:33.036" v="75"/>
          <ac:spMkLst>
            <pc:docMk/>
            <pc:sldMk cId="0" sldId="258"/>
            <ac:spMk id="2" creationId="{75365758-6155-46B3-B916-7E90FCE4AB71}"/>
          </ac:spMkLst>
        </pc:spChg>
        <pc:spChg chg="add del">
          <ac:chgData name="Wertz, Anthony Tyler" userId="10033FFF90D03E19@LIVE.COM" providerId="AD" clId="Web-{349EF4EA-CA18-4B65-A22C-4C395DBEC4E1}" dt="2018-02-22T16:02:33.970" v="6"/>
          <ac:spMkLst>
            <pc:docMk/>
            <pc:sldMk cId="0" sldId="258"/>
            <ac:spMk id="5" creationId="{CC451440-71AC-4C46-B298-148E8C9186D7}"/>
          </ac:spMkLst>
        </pc:spChg>
        <pc:spChg chg="add del mod">
          <ac:chgData name="Wertz, Anthony Tyler" userId="10033FFF90D03E19@LIVE.COM" providerId="AD" clId="Web-{349EF4EA-CA18-4B65-A22C-4C395DBEC4E1}" dt="2018-02-22T16:03:11.659" v="27"/>
          <ac:spMkLst>
            <pc:docMk/>
            <pc:sldMk cId="0" sldId="258"/>
            <ac:spMk id="6" creationId="{D609E392-E2A8-45BA-B547-748210652C8E}"/>
          </ac:spMkLst>
        </pc:spChg>
        <pc:spChg chg="add mod">
          <ac:chgData name="Wertz, Anthony Tyler" userId="10033FFF90D03E19@LIVE.COM" providerId="AD" clId="Web-{349EF4EA-CA18-4B65-A22C-4C395DBEC4E1}" dt="2018-02-22T16:05:28.021" v="82"/>
          <ac:spMkLst>
            <pc:docMk/>
            <pc:sldMk cId="0" sldId="258"/>
            <ac:spMk id="7" creationId="{47CE06BF-133B-426B-B9DD-07DA97EFF935}"/>
          </ac:spMkLst>
        </pc:spChg>
        <pc:spChg chg="del">
          <ac:chgData name="Wertz, Anthony Tyler" userId="10033FFF90D03E19@LIVE.COM" providerId="AD" clId="Web-{349EF4EA-CA18-4B65-A22C-4C395DBEC4E1}" dt="2018-02-22T16:02:48.627" v="14"/>
          <ac:spMkLst>
            <pc:docMk/>
            <pc:sldMk cId="0" sldId="258"/>
            <ac:spMk id="48" creationId="{00000000-0000-0000-0000-000000000000}"/>
          </ac:spMkLst>
        </pc:spChg>
        <pc:spChg chg="del mod">
          <ac:chgData name="Wertz, Anthony Tyler" userId="10033FFF90D03E19@LIVE.COM" providerId="AD" clId="Web-{349EF4EA-CA18-4B65-A22C-4C395DBEC4E1}" dt="2018-02-22T16:02:47.611" v="13"/>
          <ac:spMkLst>
            <pc:docMk/>
            <pc:sldMk cId="0" sldId="258"/>
            <ac:spMk id="50" creationId="{00000000-0000-0000-0000-000000000000}"/>
          </ac:spMkLst>
        </pc:spChg>
      </pc:sldChg>
      <pc:sldChg chg="modSp">
        <pc:chgData name="Wertz, Anthony Tyler" userId="10033FFF90D03E19@LIVE.COM" providerId="AD" clId="Web-{349EF4EA-CA18-4B65-A22C-4C395DBEC4E1}" dt="2018-02-22T16:05:57.038" v="84"/>
        <pc:sldMkLst>
          <pc:docMk/>
          <pc:sldMk cId="0" sldId="264"/>
        </pc:sldMkLst>
        <pc:spChg chg="mod">
          <ac:chgData name="Wertz, Anthony Tyler" userId="10033FFF90D03E19@LIVE.COM" providerId="AD" clId="Web-{349EF4EA-CA18-4B65-A22C-4C395DBEC4E1}" dt="2018-02-22T16:05:57.038" v="84"/>
          <ac:spMkLst>
            <pc:docMk/>
            <pc:sldMk cId="0" sldId="264"/>
            <ac:spMk id="117" creationId="{00000000-0000-0000-0000-000000000000}"/>
          </ac:spMkLst>
        </pc:spChg>
      </pc:sldChg>
      <pc:sldChg chg="modSp">
        <pc:chgData name="Wertz, Anthony Tyler" userId="10033FFF90D03E19@LIVE.COM" providerId="AD" clId="Web-{349EF4EA-CA18-4B65-A22C-4C395DBEC4E1}" dt="2018-02-22T16:20:00.777" v="468"/>
        <pc:sldMkLst>
          <pc:docMk/>
          <pc:sldMk cId="0" sldId="265"/>
        </pc:sldMkLst>
        <pc:spChg chg="mod">
          <ac:chgData name="Wertz, Anthony Tyler" userId="10033FFF90D03E19@LIVE.COM" providerId="AD" clId="Web-{349EF4EA-CA18-4B65-A22C-4C395DBEC4E1}" dt="2018-02-22T16:20:00.777" v="468"/>
          <ac:spMkLst>
            <pc:docMk/>
            <pc:sldMk cId="0" sldId="265"/>
            <ac:spMk id="125" creationId="{00000000-0000-0000-0000-000000000000}"/>
          </ac:spMkLst>
        </pc:spChg>
      </pc:sldChg>
      <pc:sldChg chg="modSp">
        <pc:chgData name="Wertz, Anthony Tyler" userId="10033FFF90D03E19@LIVE.COM" providerId="AD" clId="Web-{349EF4EA-CA18-4B65-A22C-4C395DBEC4E1}" dt="2018-02-22T16:20:12.230" v="481"/>
        <pc:sldMkLst>
          <pc:docMk/>
          <pc:sldMk cId="0" sldId="268"/>
        </pc:sldMkLst>
        <pc:graphicFrameChg chg="mod modGraphic">
          <ac:chgData name="Wertz, Anthony Tyler" userId="10033FFF90D03E19@LIVE.COM" providerId="AD" clId="Web-{349EF4EA-CA18-4B65-A22C-4C395DBEC4E1}" dt="2018-02-22T16:20:12.230" v="481"/>
          <ac:graphicFrameMkLst>
            <pc:docMk/>
            <pc:sldMk cId="0" sldId="268"/>
            <ac:graphicFrameMk id="13" creationId="{A161E0A6-30E5-4495-B7D8-17733DFB0668}"/>
          </ac:graphicFrameMkLst>
        </pc:graphicFrameChg>
      </pc:sldChg>
      <pc:sldChg chg="addSp delSp">
        <pc:chgData name="Wertz, Anthony Tyler" userId="10033FFF90D03E19@LIVE.COM" providerId="AD" clId="Web-{349EF4EA-CA18-4B65-A22C-4C395DBEC4E1}" dt="2018-02-22T16:13:02.924" v="333"/>
        <pc:sldMkLst>
          <pc:docMk/>
          <pc:sldMk cId="0" sldId="269"/>
        </pc:sldMkLst>
        <pc:graphicFrameChg chg="del">
          <ac:chgData name="Wertz, Anthony Tyler" userId="10033FFF90D03E19@LIVE.COM" providerId="AD" clId="Web-{349EF4EA-CA18-4B65-A22C-4C395DBEC4E1}" dt="2018-02-22T16:13:01.658" v="332"/>
          <ac:graphicFrameMkLst>
            <pc:docMk/>
            <pc:sldMk cId="0" sldId="269"/>
            <ac:graphicFrameMk id="2" creationId="{098FC806-5CC4-4D76-911B-DE815EE98256}"/>
          </ac:graphicFrameMkLst>
        </pc:graphicFrameChg>
        <pc:graphicFrameChg chg="add">
          <ac:chgData name="Wertz, Anthony Tyler" userId="10033FFF90D03E19@LIVE.COM" providerId="AD" clId="Web-{349EF4EA-CA18-4B65-A22C-4C395DBEC4E1}" dt="2018-02-22T16:13:02.924" v="333"/>
          <ac:graphicFrameMkLst>
            <pc:docMk/>
            <pc:sldMk cId="0" sldId="269"/>
            <ac:graphicFrameMk id="4" creationId="{11A07B1B-2FC5-4CD4-A213-45044C6BAE97}"/>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047EBBC-2E4C-4D08-A912-D17997B437AB}"/>
              </a:ext>
            </a:extLst>
          </p:cNvPr>
          <p:cNvSpPr>
            <a:spLocks noGrp="1"/>
          </p:cNvSpPr>
          <p:nvPr>
            <p:ph type="hdr" sz="quarter"/>
          </p:nvPr>
        </p:nvSpPr>
        <p:spPr>
          <a:xfrm>
            <a:off x="0" y="1"/>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a:extLst>
              <a:ext uri="{FF2B5EF4-FFF2-40B4-BE49-F238E27FC236}">
                <a16:creationId xmlns:a16="http://schemas.microsoft.com/office/drawing/2014/main" id="{89551268-65E7-40B6-8445-4756EB78B925}"/>
              </a:ext>
            </a:extLst>
          </p:cNvPr>
          <p:cNvSpPr>
            <a:spLocks noGrp="1"/>
          </p:cNvSpPr>
          <p:nvPr>
            <p:ph type="dt" sz="quarter" idx="1"/>
          </p:nvPr>
        </p:nvSpPr>
        <p:spPr>
          <a:xfrm>
            <a:off x="4143587" y="1"/>
            <a:ext cx="3169920" cy="481727"/>
          </a:xfrm>
          <a:prstGeom prst="rect">
            <a:avLst/>
          </a:prstGeom>
        </p:spPr>
        <p:txBody>
          <a:bodyPr vert="horz" lIns="96661" tIns="48331" rIns="96661" bIns="48331" rtlCol="0"/>
          <a:lstStyle>
            <a:lvl1pPr algn="r">
              <a:defRPr sz="1300"/>
            </a:lvl1pPr>
          </a:lstStyle>
          <a:p>
            <a:fld id="{D2FB066C-5ED7-422D-878D-6F85A6A2DD12}" type="datetimeFigureOut">
              <a:rPr lang="en-US" smtClean="0"/>
              <a:t>2/24/18</a:t>
            </a:fld>
            <a:endParaRPr lang="en-US"/>
          </a:p>
        </p:txBody>
      </p:sp>
      <p:sp>
        <p:nvSpPr>
          <p:cNvPr id="4" name="Footer Placeholder 3">
            <a:extLst>
              <a:ext uri="{FF2B5EF4-FFF2-40B4-BE49-F238E27FC236}">
                <a16:creationId xmlns:a16="http://schemas.microsoft.com/office/drawing/2014/main" id="{2A379000-FE2B-4A45-82F0-918D89A40418}"/>
              </a:ext>
            </a:extLst>
          </p:cNvPr>
          <p:cNvSpPr>
            <a:spLocks noGrp="1"/>
          </p:cNvSpPr>
          <p:nvPr>
            <p:ph type="ftr" sz="quarter" idx="2"/>
          </p:nvPr>
        </p:nvSpPr>
        <p:spPr>
          <a:xfrm>
            <a:off x="0" y="9119476"/>
            <a:ext cx="3169920" cy="481726"/>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a:extLst>
              <a:ext uri="{FF2B5EF4-FFF2-40B4-BE49-F238E27FC236}">
                <a16:creationId xmlns:a16="http://schemas.microsoft.com/office/drawing/2014/main" id="{D8E38E83-82B9-4442-A8B8-343148846624}"/>
              </a:ext>
            </a:extLst>
          </p:cNvPr>
          <p:cNvSpPr>
            <a:spLocks noGrp="1"/>
          </p:cNvSpPr>
          <p:nvPr>
            <p:ph type="sldNum" sz="quarter" idx="3"/>
          </p:nvPr>
        </p:nvSpPr>
        <p:spPr>
          <a:xfrm>
            <a:off x="4143587" y="9119476"/>
            <a:ext cx="3169920" cy="481726"/>
          </a:xfrm>
          <a:prstGeom prst="rect">
            <a:avLst/>
          </a:prstGeom>
        </p:spPr>
        <p:txBody>
          <a:bodyPr vert="horz" lIns="96661" tIns="48331" rIns="96661" bIns="48331" rtlCol="0" anchor="b"/>
          <a:lstStyle>
            <a:lvl1pPr algn="r">
              <a:defRPr sz="1300"/>
            </a:lvl1pPr>
          </a:lstStyle>
          <a:p>
            <a:fld id="{162FF8C1-CF88-4B29-A4D7-D26E0E1EAC7F}" type="slidenum">
              <a:rPr lang="en-US" smtClean="0"/>
              <a:t>‹N°›</a:t>
            </a:fld>
            <a:endParaRPr lang="en-US"/>
          </a:p>
        </p:txBody>
      </p:sp>
    </p:spTree>
    <p:extLst>
      <p:ext uri="{BB962C8B-B14F-4D97-AF65-F5344CB8AC3E}">
        <p14:creationId xmlns:p14="http://schemas.microsoft.com/office/powerpoint/2010/main" val="12698216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1"/>
            <a:ext cx="3169920" cy="481727"/>
          </a:xfrm>
          <a:prstGeom prst="rect">
            <a:avLst/>
          </a:prstGeom>
        </p:spPr>
        <p:txBody>
          <a:bodyPr vert="horz" lIns="96661" tIns="48331" rIns="96661" bIns="48331" rtlCol="0"/>
          <a:lstStyle>
            <a:lvl1pPr algn="r">
              <a:defRPr sz="1300"/>
            </a:lvl1pPr>
          </a:lstStyle>
          <a:p>
            <a:fld id="{41EE6106-1CD1-41D2-8ECB-2C694237B42B}" type="datetimeFigureOut">
              <a:rPr lang="en-US" smtClean="0"/>
              <a:t>2/24/18</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8"/>
            <a:ext cx="5852160" cy="3780474"/>
          </a:xfrm>
          <a:prstGeom prst="rect">
            <a:avLst/>
          </a:prstGeom>
        </p:spPr>
        <p:txBody>
          <a:bodyPr vert="horz" lIns="96661" tIns="48331" rIns="96661" bIns="4833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6"/>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6"/>
            <a:ext cx="3169920" cy="481726"/>
          </a:xfrm>
          <a:prstGeom prst="rect">
            <a:avLst/>
          </a:prstGeom>
        </p:spPr>
        <p:txBody>
          <a:bodyPr vert="horz" lIns="96661" tIns="48331" rIns="96661" bIns="48331" rtlCol="0" anchor="b"/>
          <a:lstStyle>
            <a:lvl1pPr algn="r">
              <a:defRPr sz="1300"/>
            </a:lvl1pPr>
          </a:lstStyle>
          <a:p>
            <a:fld id="{4EE4A5E6-321A-4E42-9D4B-4C3FA7B5F110}" type="slidenum">
              <a:rPr lang="en-US" smtClean="0"/>
              <a:t>‹N°›</a:t>
            </a:fld>
            <a:endParaRPr lang="en-US"/>
          </a:p>
        </p:txBody>
      </p:sp>
    </p:spTree>
    <p:extLst>
      <p:ext uri="{BB962C8B-B14F-4D97-AF65-F5344CB8AC3E}">
        <p14:creationId xmlns:p14="http://schemas.microsoft.com/office/powerpoint/2010/main" val="1623854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like to thank the Society of Critical Care Medicine for the opportunity to present our work here today, and I would like to thank my coauthors as well.</a:t>
            </a:r>
          </a:p>
        </p:txBody>
      </p:sp>
      <p:sp>
        <p:nvSpPr>
          <p:cNvPr id="4" name="Slide Number Placeholder 3"/>
          <p:cNvSpPr>
            <a:spLocks noGrp="1"/>
          </p:cNvSpPr>
          <p:nvPr>
            <p:ph type="sldNum" sz="quarter" idx="10"/>
          </p:nvPr>
        </p:nvSpPr>
        <p:spPr/>
        <p:txBody>
          <a:bodyPr/>
          <a:lstStyle/>
          <a:p>
            <a:fld id="{4EE4A5E6-321A-4E42-9D4B-4C3FA7B5F110}" type="slidenum">
              <a:rPr lang="en-US" smtClean="0"/>
              <a:t>1</a:t>
            </a:fld>
            <a:endParaRPr lang="en-US"/>
          </a:p>
        </p:txBody>
      </p:sp>
    </p:spTree>
    <p:extLst>
      <p:ext uri="{BB962C8B-B14F-4D97-AF65-F5344CB8AC3E}">
        <p14:creationId xmlns:p14="http://schemas.microsoft.com/office/powerpoint/2010/main" val="3696824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…until eventually we’re left with very little data to work with. We’ll look at classification performance for all of these scenarios…</a:t>
            </a:r>
          </a:p>
        </p:txBody>
      </p:sp>
      <p:sp>
        <p:nvSpPr>
          <p:cNvPr id="4" name="Slide Number Placeholder 3"/>
          <p:cNvSpPr>
            <a:spLocks noGrp="1"/>
          </p:cNvSpPr>
          <p:nvPr>
            <p:ph type="sldNum" sz="quarter" idx="10"/>
          </p:nvPr>
        </p:nvSpPr>
        <p:spPr/>
        <p:txBody>
          <a:bodyPr/>
          <a:lstStyle/>
          <a:p>
            <a:fld id="{4EE4A5E6-321A-4E42-9D4B-4C3FA7B5F110}" type="slidenum">
              <a:rPr lang="en-US" smtClean="0"/>
              <a:t>10</a:t>
            </a:fld>
            <a:endParaRPr lang="en-US"/>
          </a:p>
        </p:txBody>
      </p:sp>
    </p:spTree>
    <p:extLst>
      <p:ext uri="{BB962C8B-B14F-4D97-AF65-F5344CB8AC3E}">
        <p14:creationId xmlns:p14="http://schemas.microsoft.com/office/powerpoint/2010/main" val="16912108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first, a bit about the dataset. Previously, we collected continuous vital sign data from 200 step down unit patients. Using this, we generate cardiorespiratory alerts when the vital signs stray outside of our established thresholds. These alerts are manually labeled as either artifacts or real instabilities.</a:t>
            </a:r>
          </a:p>
        </p:txBody>
      </p:sp>
      <p:sp>
        <p:nvSpPr>
          <p:cNvPr id="4" name="Slide Number Placeholder 3"/>
          <p:cNvSpPr>
            <a:spLocks noGrp="1"/>
          </p:cNvSpPr>
          <p:nvPr>
            <p:ph type="sldNum" sz="quarter" idx="10"/>
          </p:nvPr>
        </p:nvSpPr>
        <p:spPr/>
        <p:txBody>
          <a:bodyPr/>
          <a:lstStyle/>
          <a:p>
            <a:fld id="{4EE4A5E6-321A-4E42-9D4B-4C3FA7B5F110}" type="slidenum">
              <a:rPr lang="en-US" smtClean="0"/>
              <a:t>11</a:t>
            </a:fld>
            <a:endParaRPr lang="en-US"/>
          </a:p>
        </p:txBody>
      </p:sp>
    </p:spTree>
    <p:extLst>
      <p:ext uri="{BB962C8B-B14F-4D97-AF65-F5344CB8AC3E}">
        <p14:creationId xmlns:p14="http://schemas.microsoft.com/office/powerpoint/2010/main" val="3901065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these alerts are generated following the process we established in our previous work.</a:t>
            </a:r>
          </a:p>
        </p:txBody>
      </p:sp>
      <p:sp>
        <p:nvSpPr>
          <p:cNvPr id="4" name="Slide Number Placeholder 3"/>
          <p:cNvSpPr>
            <a:spLocks noGrp="1"/>
          </p:cNvSpPr>
          <p:nvPr>
            <p:ph type="sldNum" sz="quarter" idx="10"/>
          </p:nvPr>
        </p:nvSpPr>
        <p:spPr/>
        <p:txBody>
          <a:bodyPr/>
          <a:lstStyle/>
          <a:p>
            <a:fld id="{4EE4A5E6-321A-4E42-9D4B-4C3FA7B5F110}" type="slidenum">
              <a:rPr lang="en-US" smtClean="0"/>
              <a:t>12</a:t>
            </a:fld>
            <a:endParaRPr lang="en-US"/>
          </a:p>
        </p:txBody>
      </p:sp>
    </p:spTree>
    <p:extLst>
      <p:ext uri="{BB962C8B-B14F-4D97-AF65-F5344CB8AC3E}">
        <p14:creationId xmlns:p14="http://schemas.microsoft.com/office/powerpoint/2010/main" val="34844205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mark observations outside of their established thresholds as “out of bounds”.</a:t>
            </a:r>
          </a:p>
        </p:txBody>
      </p:sp>
      <p:sp>
        <p:nvSpPr>
          <p:cNvPr id="4" name="Slide Number Placeholder 3"/>
          <p:cNvSpPr>
            <a:spLocks noGrp="1"/>
          </p:cNvSpPr>
          <p:nvPr>
            <p:ph type="sldNum" sz="quarter" idx="10"/>
          </p:nvPr>
        </p:nvSpPr>
        <p:spPr/>
        <p:txBody>
          <a:bodyPr/>
          <a:lstStyle/>
          <a:p>
            <a:fld id="{4EE4A5E6-321A-4E42-9D4B-4C3FA7B5F110}" type="slidenum">
              <a:rPr lang="en-US" smtClean="0"/>
              <a:t>13</a:t>
            </a:fld>
            <a:endParaRPr lang="en-US"/>
          </a:p>
        </p:txBody>
      </p:sp>
    </p:spTree>
    <p:extLst>
      <p:ext uri="{BB962C8B-B14F-4D97-AF65-F5344CB8AC3E}">
        <p14:creationId xmlns:p14="http://schemas.microsoft.com/office/powerpoint/2010/main" val="722188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thresholds we used.</a:t>
            </a:r>
          </a:p>
        </p:txBody>
      </p:sp>
      <p:sp>
        <p:nvSpPr>
          <p:cNvPr id="4" name="Slide Number Placeholder 3"/>
          <p:cNvSpPr>
            <a:spLocks noGrp="1"/>
          </p:cNvSpPr>
          <p:nvPr>
            <p:ph type="sldNum" sz="quarter" idx="10"/>
          </p:nvPr>
        </p:nvSpPr>
        <p:spPr/>
        <p:txBody>
          <a:bodyPr/>
          <a:lstStyle/>
          <a:p>
            <a:fld id="{4EE4A5E6-321A-4E42-9D4B-4C3FA7B5F110}" type="slidenum">
              <a:rPr lang="en-US" smtClean="0"/>
              <a:t>14</a:t>
            </a:fld>
            <a:endParaRPr lang="en-US"/>
          </a:p>
        </p:txBody>
      </p:sp>
    </p:spTree>
    <p:extLst>
      <p:ext uri="{BB962C8B-B14F-4D97-AF65-F5344CB8AC3E}">
        <p14:creationId xmlns:p14="http://schemas.microsoft.com/office/powerpoint/2010/main" val="5104747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alert is generated if the observations are out of bounds for at least three minutes.</a:t>
            </a:r>
          </a:p>
        </p:txBody>
      </p:sp>
      <p:sp>
        <p:nvSpPr>
          <p:cNvPr id="4" name="Slide Number Placeholder 3"/>
          <p:cNvSpPr>
            <a:spLocks noGrp="1"/>
          </p:cNvSpPr>
          <p:nvPr>
            <p:ph type="sldNum" sz="quarter" idx="10"/>
          </p:nvPr>
        </p:nvSpPr>
        <p:spPr/>
        <p:txBody>
          <a:bodyPr/>
          <a:lstStyle/>
          <a:p>
            <a:fld id="{4EE4A5E6-321A-4E42-9D4B-4C3FA7B5F110}" type="slidenum">
              <a:rPr lang="en-US" smtClean="0"/>
              <a:t>15</a:t>
            </a:fld>
            <a:endParaRPr lang="en-US"/>
          </a:p>
        </p:txBody>
      </p:sp>
    </p:spTree>
    <p:extLst>
      <p:ext uri="{BB962C8B-B14F-4D97-AF65-F5344CB8AC3E}">
        <p14:creationId xmlns:p14="http://schemas.microsoft.com/office/powerpoint/2010/main" val="3456295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those are the alerts we’re trying to adjudicate. To train models for this task we first </a:t>
            </a:r>
            <a:r>
              <a:rPr lang="en-US" dirty="0" err="1"/>
              <a:t>downsample</a:t>
            </a:r>
            <a:r>
              <a:rPr lang="en-US" dirty="0"/>
              <a:t> the vital sign data to one sample every 60 seconds, 120 seconds, 180 seconds, or 60 minutes. From that </a:t>
            </a:r>
            <a:r>
              <a:rPr lang="en-US" dirty="0" err="1"/>
              <a:t>downsampled</a:t>
            </a:r>
            <a:r>
              <a:rPr lang="en-US" dirty="0"/>
              <a:t> data we generate secondary variables, which we call features, using the data in each alert window. The preceding 15 minutes is used as a baseline.</a:t>
            </a:r>
          </a:p>
        </p:txBody>
      </p:sp>
      <p:sp>
        <p:nvSpPr>
          <p:cNvPr id="4" name="Slide Number Placeholder 3"/>
          <p:cNvSpPr>
            <a:spLocks noGrp="1"/>
          </p:cNvSpPr>
          <p:nvPr>
            <p:ph type="sldNum" sz="quarter" idx="10"/>
          </p:nvPr>
        </p:nvSpPr>
        <p:spPr/>
        <p:txBody>
          <a:bodyPr/>
          <a:lstStyle/>
          <a:p>
            <a:fld id="{4EE4A5E6-321A-4E42-9D4B-4C3FA7B5F110}" type="slidenum">
              <a:rPr lang="en-US" smtClean="0"/>
              <a:t>16</a:t>
            </a:fld>
            <a:endParaRPr lang="en-US"/>
          </a:p>
        </p:txBody>
      </p:sp>
    </p:spTree>
    <p:extLst>
      <p:ext uri="{BB962C8B-B14F-4D97-AF65-F5344CB8AC3E}">
        <p14:creationId xmlns:p14="http://schemas.microsoft.com/office/powerpoint/2010/main" val="2295608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generate a variety of features, here I’ve shown two simple examples: you see the data ranges and means in the alert window and the baseline window. All of these features are used as the inputs to the models we train to distinguish artifacts from real alerts.</a:t>
            </a:r>
          </a:p>
        </p:txBody>
      </p:sp>
      <p:sp>
        <p:nvSpPr>
          <p:cNvPr id="4" name="Slide Number Placeholder 3"/>
          <p:cNvSpPr>
            <a:spLocks noGrp="1"/>
          </p:cNvSpPr>
          <p:nvPr>
            <p:ph type="sldNum" sz="quarter" idx="10"/>
          </p:nvPr>
        </p:nvSpPr>
        <p:spPr/>
        <p:txBody>
          <a:bodyPr/>
          <a:lstStyle/>
          <a:p>
            <a:fld id="{4EE4A5E6-321A-4E42-9D4B-4C3FA7B5F110}" type="slidenum">
              <a:rPr lang="en-US" smtClean="0"/>
              <a:t>17</a:t>
            </a:fld>
            <a:endParaRPr lang="en-US"/>
          </a:p>
        </p:txBody>
      </p:sp>
    </p:spTree>
    <p:extLst>
      <p:ext uri="{BB962C8B-B14F-4D97-AF65-F5344CB8AC3E}">
        <p14:creationId xmlns:p14="http://schemas.microsoft.com/office/powerpoint/2010/main" val="1795844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models are evaluated in a leave one patient out cross validation framework. That means we remove one patient, train a model on all the remaining patients, then evaluate the model on the patient who was removed. We do this for each patient.</a:t>
            </a:r>
          </a:p>
        </p:txBody>
      </p:sp>
      <p:sp>
        <p:nvSpPr>
          <p:cNvPr id="4" name="Slide Number Placeholder 3"/>
          <p:cNvSpPr>
            <a:spLocks noGrp="1"/>
          </p:cNvSpPr>
          <p:nvPr>
            <p:ph type="sldNum" sz="quarter" idx="10"/>
          </p:nvPr>
        </p:nvSpPr>
        <p:spPr/>
        <p:txBody>
          <a:bodyPr/>
          <a:lstStyle/>
          <a:p>
            <a:fld id="{4EE4A5E6-321A-4E42-9D4B-4C3FA7B5F110}" type="slidenum">
              <a:rPr lang="en-US" smtClean="0"/>
              <a:t>18</a:t>
            </a:fld>
            <a:endParaRPr lang="en-US"/>
          </a:p>
        </p:txBody>
      </p:sp>
    </p:spTree>
    <p:extLst>
      <p:ext uri="{BB962C8B-B14F-4D97-AF65-F5344CB8AC3E}">
        <p14:creationId xmlns:p14="http://schemas.microsoft.com/office/powerpoint/2010/main" val="24413502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train random forest classifiers for this task. While there are many reasons to choose this model, importantly we’ve already shown good results using them on the same task with the 20 second data.</a:t>
            </a:r>
          </a:p>
        </p:txBody>
      </p:sp>
      <p:sp>
        <p:nvSpPr>
          <p:cNvPr id="4" name="Slide Number Placeholder 3"/>
          <p:cNvSpPr>
            <a:spLocks noGrp="1"/>
          </p:cNvSpPr>
          <p:nvPr>
            <p:ph type="sldNum" sz="quarter" idx="10"/>
          </p:nvPr>
        </p:nvSpPr>
        <p:spPr/>
        <p:txBody>
          <a:bodyPr/>
          <a:lstStyle/>
          <a:p>
            <a:fld id="{4EE4A5E6-321A-4E42-9D4B-4C3FA7B5F110}" type="slidenum">
              <a:rPr lang="en-US" smtClean="0"/>
              <a:t>19</a:t>
            </a:fld>
            <a:endParaRPr lang="en-US"/>
          </a:p>
        </p:txBody>
      </p:sp>
    </p:spTree>
    <p:extLst>
      <p:ext uri="{BB962C8B-B14F-4D97-AF65-F5344CB8AC3E}">
        <p14:creationId xmlns:p14="http://schemas.microsoft.com/office/powerpoint/2010/main" val="2335137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acknowledge our grants funding from the NIH and have no commercial conflicts of interest.</a:t>
            </a:r>
          </a:p>
        </p:txBody>
      </p:sp>
      <p:sp>
        <p:nvSpPr>
          <p:cNvPr id="4" name="Slide Number Placeholder 3"/>
          <p:cNvSpPr>
            <a:spLocks noGrp="1"/>
          </p:cNvSpPr>
          <p:nvPr>
            <p:ph type="sldNum" sz="quarter" idx="10"/>
          </p:nvPr>
        </p:nvSpPr>
        <p:spPr/>
        <p:txBody>
          <a:bodyPr/>
          <a:lstStyle/>
          <a:p>
            <a:fld id="{4EE4A5E6-321A-4E42-9D4B-4C3FA7B5F110}" type="slidenum">
              <a:rPr lang="en-US" smtClean="0"/>
              <a:t>2</a:t>
            </a:fld>
            <a:endParaRPr lang="en-US"/>
          </a:p>
        </p:txBody>
      </p:sp>
    </p:spTree>
    <p:extLst>
      <p:ext uri="{BB962C8B-B14F-4D97-AF65-F5344CB8AC3E}">
        <p14:creationId xmlns:p14="http://schemas.microsoft.com/office/powerpoint/2010/main" val="27789190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be presenting all of our results using receiver operating characteristic curves, or ROCs, so it is very important for you to understand how to read them.</a:t>
            </a:r>
          </a:p>
          <a:p>
            <a:endParaRPr lang="en-US" dirty="0"/>
          </a:p>
          <a:p>
            <a:r>
              <a:rPr lang="en-US" dirty="0"/>
              <a:t>The figure you see here shows two curves: the black line is the performance you would get if your model simply chooses a class at random. Generally speaking, moving the curve toward the top left corner indicates a better performing model.</a:t>
            </a:r>
          </a:p>
          <a:p>
            <a:endParaRPr lang="en-US" dirty="0"/>
          </a:p>
          <a:p>
            <a:r>
              <a:rPr lang="en-US" dirty="0"/>
              <a:t>The ROC illustrates the tradeoff you make when setting a detection threshold between your model’s ability to make correct detections and the rate at which it makes an error. Operationally we’re only interested in very low error rates. I’ve shaded the error rate of 1 in 100 or less green on the left and blue on top in the figure, but you can barely see those regions of the plot, so what you can do is…</a:t>
            </a:r>
          </a:p>
        </p:txBody>
      </p:sp>
      <p:sp>
        <p:nvSpPr>
          <p:cNvPr id="4" name="Slide Number Placeholder 3"/>
          <p:cNvSpPr>
            <a:spLocks noGrp="1"/>
          </p:cNvSpPr>
          <p:nvPr>
            <p:ph type="sldNum" sz="quarter" idx="10"/>
          </p:nvPr>
        </p:nvSpPr>
        <p:spPr/>
        <p:txBody>
          <a:bodyPr/>
          <a:lstStyle/>
          <a:p>
            <a:fld id="{4EE4A5E6-321A-4E42-9D4B-4C3FA7B5F110}" type="slidenum">
              <a:rPr lang="en-US" smtClean="0"/>
              <a:t>20</a:t>
            </a:fld>
            <a:endParaRPr lang="en-US"/>
          </a:p>
        </p:txBody>
      </p:sp>
    </p:spTree>
    <p:extLst>
      <p:ext uri="{BB962C8B-B14F-4D97-AF65-F5344CB8AC3E}">
        <p14:creationId xmlns:p14="http://schemas.microsoft.com/office/powerpoint/2010/main" val="27805779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the error rate on the log scale to zoom in on those lower values. Now you can see them clearly.</a:t>
            </a:r>
          </a:p>
        </p:txBody>
      </p:sp>
      <p:sp>
        <p:nvSpPr>
          <p:cNvPr id="4" name="Slide Number Placeholder 3"/>
          <p:cNvSpPr>
            <a:spLocks noGrp="1"/>
          </p:cNvSpPr>
          <p:nvPr>
            <p:ph type="sldNum" sz="quarter" idx="10"/>
          </p:nvPr>
        </p:nvSpPr>
        <p:spPr/>
        <p:txBody>
          <a:bodyPr/>
          <a:lstStyle/>
          <a:p>
            <a:fld id="{4EE4A5E6-321A-4E42-9D4B-4C3FA7B5F110}" type="slidenum">
              <a:rPr lang="en-US" smtClean="0"/>
              <a:t>21</a:t>
            </a:fld>
            <a:endParaRPr lang="en-US"/>
          </a:p>
        </p:txBody>
      </p:sp>
    </p:spTree>
    <p:extLst>
      <p:ext uri="{BB962C8B-B14F-4D97-AF65-F5344CB8AC3E}">
        <p14:creationId xmlns:p14="http://schemas.microsoft.com/office/powerpoint/2010/main" val="32970995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do this on the other side of the curve as well, again zooming into the low error rates we’re interested in.</a:t>
            </a:r>
          </a:p>
        </p:txBody>
      </p:sp>
      <p:sp>
        <p:nvSpPr>
          <p:cNvPr id="4" name="Slide Number Placeholder 3"/>
          <p:cNvSpPr>
            <a:spLocks noGrp="1"/>
          </p:cNvSpPr>
          <p:nvPr>
            <p:ph type="sldNum" sz="quarter" idx="10"/>
          </p:nvPr>
        </p:nvSpPr>
        <p:spPr/>
        <p:txBody>
          <a:bodyPr/>
          <a:lstStyle/>
          <a:p>
            <a:fld id="{4EE4A5E6-321A-4E42-9D4B-4C3FA7B5F110}" type="slidenum">
              <a:rPr lang="en-US" smtClean="0"/>
              <a:t>22</a:t>
            </a:fld>
            <a:endParaRPr lang="en-US"/>
          </a:p>
        </p:txBody>
      </p:sp>
    </p:spTree>
    <p:extLst>
      <p:ext uri="{BB962C8B-B14F-4D97-AF65-F5344CB8AC3E}">
        <p14:creationId xmlns:p14="http://schemas.microsoft.com/office/powerpoint/2010/main" val="8382492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get into the results. Here you can see the performance of the original model using 20 second vital sign data.</a:t>
            </a:r>
          </a:p>
        </p:txBody>
      </p:sp>
      <p:sp>
        <p:nvSpPr>
          <p:cNvPr id="4" name="Slide Number Placeholder 3"/>
          <p:cNvSpPr>
            <a:spLocks noGrp="1"/>
          </p:cNvSpPr>
          <p:nvPr>
            <p:ph type="sldNum" sz="quarter" idx="10"/>
          </p:nvPr>
        </p:nvSpPr>
        <p:spPr/>
        <p:txBody>
          <a:bodyPr/>
          <a:lstStyle/>
          <a:p>
            <a:fld id="{4EE4A5E6-321A-4E42-9D4B-4C3FA7B5F110}" type="slidenum">
              <a:rPr lang="en-US" smtClean="0"/>
              <a:t>23</a:t>
            </a:fld>
            <a:endParaRPr lang="en-US"/>
          </a:p>
        </p:txBody>
      </p:sp>
    </p:spTree>
    <p:extLst>
      <p:ext uri="{BB962C8B-B14F-4D97-AF65-F5344CB8AC3E}">
        <p14:creationId xmlns:p14="http://schemas.microsoft.com/office/powerpoint/2010/main" val="3458061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on the left, we can choose a threshold such that we’re able to correctly classify 40% of artifacts, making a mistake only once every 1000 decisions.</a:t>
            </a:r>
          </a:p>
        </p:txBody>
      </p:sp>
      <p:sp>
        <p:nvSpPr>
          <p:cNvPr id="4" name="Slide Number Placeholder 3"/>
          <p:cNvSpPr>
            <a:spLocks noGrp="1"/>
          </p:cNvSpPr>
          <p:nvPr>
            <p:ph type="sldNum" sz="quarter" idx="10"/>
          </p:nvPr>
        </p:nvSpPr>
        <p:spPr/>
        <p:txBody>
          <a:bodyPr/>
          <a:lstStyle/>
          <a:p>
            <a:fld id="{4EE4A5E6-321A-4E42-9D4B-4C3FA7B5F110}" type="slidenum">
              <a:rPr lang="en-US" smtClean="0"/>
              <a:t>24</a:t>
            </a:fld>
            <a:endParaRPr lang="en-US"/>
          </a:p>
        </p:txBody>
      </p:sp>
    </p:spTree>
    <p:extLst>
      <p:ext uri="{BB962C8B-B14F-4D97-AF65-F5344CB8AC3E}">
        <p14:creationId xmlns:p14="http://schemas.microsoft.com/office/powerpoint/2010/main" val="40450828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Likewise, as you can see on the right, we can choose another threshold such that we correctly identify 72% of real instabilities while making a mistake only once every 100 decisions.</a:t>
            </a:r>
          </a:p>
        </p:txBody>
      </p:sp>
      <p:sp>
        <p:nvSpPr>
          <p:cNvPr id="4" name="Slide Number Placeholder 3"/>
          <p:cNvSpPr>
            <a:spLocks noGrp="1"/>
          </p:cNvSpPr>
          <p:nvPr>
            <p:ph type="sldNum" sz="quarter" idx="10"/>
          </p:nvPr>
        </p:nvSpPr>
        <p:spPr/>
        <p:txBody>
          <a:bodyPr/>
          <a:lstStyle/>
          <a:p>
            <a:fld id="{4EE4A5E6-321A-4E42-9D4B-4C3FA7B5F110}" type="slidenum">
              <a:rPr lang="en-US" smtClean="0"/>
              <a:t>25</a:t>
            </a:fld>
            <a:endParaRPr lang="en-US"/>
          </a:p>
        </p:txBody>
      </p:sp>
    </p:spTree>
    <p:extLst>
      <p:ext uri="{BB962C8B-B14F-4D97-AF65-F5344CB8AC3E}">
        <p14:creationId xmlns:p14="http://schemas.microsoft.com/office/powerpoint/2010/main" val="37255405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all other thresholds our model is less certain, so we can just fall back on the current standard practice.</a:t>
            </a:r>
          </a:p>
        </p:txBody>
      </p:sp>
      <p:sp>
        <p:nvSpPr>
          <p:cNvPr id="4" name="Slide Number Placeholder 3"/>
          <p:cNvSpPr>
            <a:spLocks noGrp="1"/>
          </p:cNvSpPr>
          <p:nvPr>
            <p:ph type="sldNum" sz="quarter" idx="10"/>
          </p:nvPr>
        </p:nvSpPr>
        <p:spPr/>
        <p:txBody>
          <a:bodyPr/>
          <a:lstStyle/>
          <a:p>
            <a:fld id="{4EE4A5E6-321A-4E42-9D4B-4C3FA7B5F110}" type="slidenum">
              <a:rPr lang="en-US" smtClean="0"/>
              <a:t>26</a:t>
            </a:fld>
            <a:endParaRPr lang="en-US"/>
          </a:p>
        </p:txBody>
      </p:sp>
    </p:spTree>
    <p:extLst>
      <p:ext uri="{BB962C8B-B14F-4D97-AF65-F5344CB8AC3E}">
        <p14:creationId xmlns:p14="http://schemas.microsoft.com/office/powerpoint/2010/main" val="26538284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compare performance after </a:t>
            </a:r>
            <a:r>
              <a:rPr lang="en-US" dirty="0" err="1"/>
              <a:t>downsampling</a:t>
            </a:r>
            <a:r>
              <a:rPr lang="en-US" dirty="0"/>
              <a:t> to one observation every 60 seconds. As you can see there is no significant performance degradation despite sampling less frequently. The 60 second model maintains the performance of the original 20 second model.</a:t>
            </a:r>
          </a:p>
        </p:txBody>
      </p:sp>
      <p:sp>
        <p:nvSpPr>
          <p:cNvPr id="4" name="Slide Number Placeholder 3"/>
          <p:cNvSpPr>
            <a:spLocks noGrp="1"/>
          </p:cNvSpPr>
          <p:nvPr>
            <p:ph type="sldNum" sz="quarter" idx="10"/>
          </p:nvPr>
        </p:nvSpPr>
        <p:spPr/>
        <p:txBody>
          <a:bodyPr/>
          <a:lstStyle/>
          <a:p>
            <a:fld id="{4EE4A5E6-321A-4E42-9D4B-4C3FA7B5F110}" type="slidenum">
              <a:rPr lang="en-US" smtClean="0"/>
              <a:t>27</a:t>
            </a:fld>
            <a:endParaRPr lang="en-US"/>
          </a:p>
        </p:txBody>
      </p:sp>
    </p:spTree>
    <p:extLst>
      <p:ext uri="{BB962C8B-B14F-4D97-AF65-F5344CB8AC3E}">
        <p14:creationId xmlns:p14="http://schemas.microsoft.com/office/powerpoint/2010/main" val="30551573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Downsampling</a:t>
            </a:r>
            <a:r>
              <a:rPr lang="en-US" dirty="0"/>
              <a:t> further to every 120 seconds starts to show some degradation, but it is not significantly different than the original model.</a:t>
            </a:r>
          </a:p>
        </p:txBody>
      </p:sp>
      <p:sp>
        <p:nvSpPr>
          <p:cNvPr id="4" name="Slide Number Placeholder 3"/>
          <p:cNvSpPr>
            <a:spLocks noGrp="1"/>
          </p:cNvSpPr>
          <p:nvPr>
            <p:ph type="sldNum" sz="quarter" idx="10"/>
          </p:nvPr>
        </p:nvSpPr>
        <p:spPr/>
        <p:txBody>
          <a:bodyPr/>
          <a:lstStyle/>
          <a:p>
            <a:fld id="{4EE4A5E6-321A-4E42-9D4B-4C3FA7B5F110}" type="slidenum">
              <a:rPr lang="en-US" smtClean="0"/>
              <a:t>28</a:t>
            </a:fld>
            <a:endParaRPr lang="en-US"/>
          </a:p>
        </p:txBody>
      </p:sp>
    </p:spTree>
    <p:extLst>
      <p:ext uri="{BB962C8B-B14F-4D97-AF65-F5344CB8AC3E}">
        <p14:creationId xmlns:p14="http://schemas.microsoft.com/office/powerpoint/2010/main" val="27113539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the 180 second model is the first to show some significant degradation, especially on the right plot, indicating it is less capable to correctly identify real instabilities.</a:t>
            </a:r>
          </a:p>
        </p:txBody>
      </p:sp>
      <p:sp>
        <p:nvSpPr>
          <p:cNvPr id="4" name="Slide Number Placeholder 3"/>
          <p:cNvSpPr>
            <a:spLocks noGrp="1"/>
          </p:cNvSpPr>
          <p:nvPr>
            <p:ph type="sldNum" sz="quarter" idx="10"/>
          </p:nvPr>
        </p:nvSpPr>
        <p:spPr/>
        <p:txBody>
          <a:bodyPr/>
          <a:lstStyle/>
          <a:p>
            <a:fld id="{4EE4A5E6-321A-4E42-9D4B-4C3FA7B5F110}" type="slidenum">
              <a:rPr lang="en-US" smtClean="0"/>
              <a:t>29</a:t>
            </a:fld>
            <a:endParaRPr lang="en-US"/>
          </a:p>
        </p:txBody>
      </p:sp>
    </p:spTree>
    <p:extLst>
      <p:ext uri="{BB962C8B-B14F-4D97-AF65-F5344CB8AC3E}">
        <p14:creationId xmlns:p14="http://schemas.microsoft.com/office/powerpoint/2010/main" val="1501330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Previously we’ve shown that vital sign data can be used to adjudicate alerts, classifying them as either artifacts or real instabilities, but that data was sampled every 20 seconds. We wanted to know what affect less frequent sampling would have on our models. What our work shows is that we can reduce the sampling frequency of vital sign data without significantly impacting performance.</a:t>
            </a:r>
          </a:p>
          <a:p>
            <a:endParaRPr lang="en-US" dirty="0"/>
          </a:p>
        </p:txBody>
      </p:sp>
      <p:sp>
        <p:nvSpPr>
          <p:cNvPr id="4" name="Slide Number Placeholder 3"/>
          <p:cNvSpPr>
            <a:spLocks noGrp="1"/>
          </p:cNvSpPr>
          <p:nvPr>
            <p:ph type="sldNum" sz="quarter" idx="10"/>
          </p:nvPr>
        </p:nvSpPr>
        <p:spPr/>
        <p:txBody>
          <a:bodyPr/>
          <a:lstStyle/>
          <a:p>
            <a:fld id="{4EE4A5E6-321A-4E42-9D4B-4C3FA7B5F110}" type="slidenum">
              <a:rPr lang="en-US" smtClean="0"/>
              <a:t>3</a:t>
            </a:fld>
            <a:endParaRPr lang="en-US"/>
          </a:p>
        </p:txBody>
      </p:sp>
    </p:spTree>
    <p:extLst>
      <p:ext uri="{BB962C8B-B14F-4D97-AF65-F5344CB8AC3E}">
        <p14:creationId xmlns:p14="http://schemas.microsoft.com/office/powerpoint/2010/main" val="31433433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at one sample every 60 minutes the model does not perform well at all, we’ve removed too much data.</a:t>
            </a:r>
          </a:p>
        </p:txBody>
      </p:sp>
      <p:sp>
        <p:nvSpPr>
          <p:cNvPr id="4" name="Slide Number Placeholder 3"/>
          <p:cNvSpPr>
            <a:spLocks noGrp="1"/>
          </p:cNvSpPr>
          <p:nvPr>
            <p:ph type="sldNum" sz="quarter" idx="10"/>
          </p:nvPr>
        </p:nvSpPr>
        <p:spPr/>
        <p:txBody>
          <a:bodyPr/>
          <a:lstStyle/>
          <a:p>
            <a:fld id="{4EE4A5E6-321A-4E42-9D4B-4C3FA7B5F110}" type="slidenum">
              <a:rPr lang="en-US" smtClean="0"/>
              <a:t>30</a:t>
            </a:fld>
            <a:endParaRPr lang="en-US"/>
          </a:p>
        </p:txBody>
      </p:sp>
    </p:spTree>
    <p:extLst>
      <p:ext uri="{BB962C8B-B14F-4D97-AF65-F5344CB8AC3E}">
        <p14:creationId xmlns:p14="http://schemas.microsoft.com/office/powerpoint/2010/main" val="27355694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is really interesting, as you see here: we’re able to maintain our performance when sampling at least every one or two minutes.</a:t>
            </a:r>
          </a:p>
        </p:txBody>
      </p:sp>
      <p:sp>
        <p:nvSpPr>
          <p:cNvPr id="4" name="Slide Number Placeholder 3"/>
          <p:cNvSpPr>
            <a:spLocks noGrp="1"/>
          </p:cNvSpPr>
          <p:nvPr>
            <p:ph type="sldNum" sz="quarter" idx="10"/>
          </p:nvPr>
        </p:nvSpPr>
        <p:spPr/>
        <p:txBody>
          <a:bodyPr/>
          <a:lstStyle/>
          <a:p>
            <a:fld id="{4EE4A5E6-321A-4E42-9D4B-4C3FA7B5F110}" type="slidenum">
              <a:rPr lang="en-US" smtClean="0"/>
              <a:t>31</a:t>
            </a:fld>
            <a:endParaRPr lang="en-US"/>
          </a:p>
        </p:txBody>
      </p:sp>
    </p:spTree>
    <p:extLst>
      <p:ext uri="{BB962C8B-B14F-4D97-AF65-F5344CB8AC3E}">
        <p14:creationId xmlns:p14="http://schemas.microsoft.com/office/powerpoint/2010/main" val="7866052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key point: vital sign data collected as infrequently as every 120 seconds can be used to adjudicate alerts.</a:t>
            </a:r>
          </a:p>
        </p:txBody>
      </p:sp>
      <p:sp>
        <p:nvSpPr>
          <p:cNvPr id="4" name="Slide Number Placeholder 3"/>
          <p:cNvSpPr>
            <a:spLocks noGrp="1"/>
          </p:cNvSpPr>
          <p:nvPr>
            <p:ph type="sldNum" sz="quarter" idx="10"/>
          </p:nvPr>
        </p:nvSpPr>
        <p:spPr/>
        <p:txBody>
          <a:bodyPr/>
          <a:lstStyle/>
          <a:p>
            <a:fld id="{4EE4A5E6-321A-4E42-9D4B-4C3FA7B5F110}" type="slidenum">
              <a:rPr lang="en-US" smtClean="0"/>
              <a:t>32</a:t>
            </a:fld>
            <a:endParaRPr lang="en-US"/>
          </a:p>
        </p:txBody>
      </p:sp>
    </p:spTree>
    <p:extLst>
      <p:ext uri="{BB962C8B-B14F-4D97-AF65-F5344CB8AC3E}">
        <p14:creationId xmlns:p14="http://schemas.microsoft.com/office/powerpoint/2010/main" val="38300701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we care? This shows the model can perform well in a wider range of existing systems and is not limited only to those able to collect every 20 seconds. Further, it helps us understand the tradeoffs between sampling frequency and clinical utility.</a:t>
            </a:r>
          </a:p>
        </p:txBody>
      </p:sp>
      <p:sp>
        <p:nvSpPr>
          <p:cNvPr id="4" name="Slide Number Placeholder 3"/>
          <p:cNvSpPr>
            <a:spLocks noGrp="1"/>
          </p:cNvSpPr>
          <p:nvPr>
            <p:ph type="sldNum" sz="quarter" idx="10"/>
          </p:nvPr>
        </p:nvSpPr>
        <p:spPr/>
        <p:txBody>
          <a:bodyPr/>
          <a:lstStyle/>
          <a:p>
            <a:fld id="{4EE4A5E6-321A-4E42-9D4B-4C3FA7B5F110}" type="slidenum">
              <a:rPr lang="en-US" smtClean="0"/>
              <a:t>33</a:t>
            </a:fld>
            <a:endParaRPr lang="en-US"/>
          </a:p>
        </p:txBody>
      </p:sp>
    </p:spTree>
    <p:extLst>
      <p:ext uri="{BB962C8B-B14F-4D97-AF65-F5344CB8AC3E}">
        <p14:creationId xmlns:p14="http://schemas.microsoft.com/office/powerpoint/2010/main" val="13017646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forward we would like to investigate whether increasing the sampling frequency can significantly improve performance. Work we’ve done on similar projects suggests we can derive more informative metrics from higher density data, so we’re excited by the prospect.</a:t>
            </a:r>
          </a:p>
          <a:p>
            <a:endParaRPr lang="en-US" dirty="0"/>
          </a:p>
          <a:p>
            <a:r>
              <a:rPr lang="en-US" dirty="0"/>
              <a:t>Thank you.</a:t>
            </a:r>
          </a:p>
        </p:txBody>
      </p:sp>
      <p:sp>
        <p:nvSpPr>
          <p:cNvPr id="4" name="Slide Number Placeholder 3"/>
          <p:cNvSpPr>
            <a:spLocks noGrp="1"/>
          </p:cNvSpPr>
          <p:nvPr>
            <p:ph type="sldNum" sz="quarter" idx="10"/>
          </p:nvPr>
        </p:nvSpPr>
        <p:spPr/>
        <p:txBody>
          <a:bodyPr/>
          <a:lstStyle/>
          <a:p>
            <a:fld id="{4EE4A5E6-321A-4E42-9D4B-4C3FA7B5F110}" type="slidenum">
              <a:rPr lang="en-US" smtClean="0"/>
              <a:t>34</a:t>
            </a:fld>
            <a:endParaRPr lang="en-US"/>
          </a:p>
        </p:txBody>
      </p:sp>
    </p:spTree>
    <p:extLst>
      <p:ext uri="{BB962C8B-B14F-4D97-AF65-F5344CB8AC3E}">
        <p14:creationId xmlns:p14="http://schemas.microsoft.com/office/powerpoint/2010/main" val="120541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why is this important? To start, 20 second vital sign data isn’t available in all deployed systems, so how much can we </a:t>
            </a:r>
            <a:r>
              <a:rPr lang="en-US" dirty="0" err="1"/>
              <a:t>downsample</a:t>
            </a:r>
            <a:r>
              <a:rPr lang="en-US" dirty="0"/>
              <a:t> without losing clinical utility? Also, higher frequency data entails higher collection and storage costs, and in retrospective analyses we may only have lower frequency data to work with.</a:t>
            </a:r>
          </a:p>
        </p:txBody>
      </p:sp>
      <p:sp>
        <p:nvSpPr>
          <p:cNvPr id="4" name="Slide Number Placeholder 3"/>
          <p:cNvSpPr>
            <a:spLocks noGrp="1"/>
          </p:cNvSpPr>
          <p:nvPr>
            <p:ph type="sldNum" sz="quarter" idx="10"/>
          </p:nvPr>
        </p:nvSpPr>
        <p:spPr/>
        <p:txBody>
          <a:bodyPr/>
          <a:lstStyle/>
          <a:p>
            <a:fld id="{4EE4A5E6-321A-4E42-9D4B-4C3FA7B5F110}" type="slidenum">
              <a:rPr lang="en-US" smtClean="0"/>
              <a:t>4</a:t>
            </a:fld>
            <a:endParaRPr lang="en-US"/>
          </a:p>
        </p:txBody>
      </p:sp>
    </p:spTree>
    <p:extLst>
      <p:ext uri="{BB962C8B-B14F-4D97-AF65-F5344CB8AC3E}">
        <p14:creationId xmlns:p14="http://schemas.microsoft.com/office/powerpoint/2010/main" val="1695728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this task is important, both to clinicians and to data analysts.</a:t>
            </a:r>
          </a:p>
          <a:p>
            <a:endParaRPr lang="en-US" dirty="0"/>
          </a:p>
          <a:p>
            <a:r>
              <a:rPr lang="en-US" dirty="0"/>
              <a:t>For clinicians, how you need to respond to an alert will be very different from how you respond to a real instability, so knowing which it is will help inform your actions at the bedside. It may also help address alarm fatigue by helping inform you which alerts need to be addressed immediately.</a:t>
            </a:r>
          </a:p>
          <a:p>
            <a:endParaRPr lang="en-US" dirty="0"/>
          </a:p>
          <a:p>
            <a:r>
              <a:rPr lang="en-US" dirty="0"/>
              <a:t>Artifact detection is important to data analysts as well. Presence of many artifacts makes data modeling difficult by skewing the data distributions and introducing non-physiological behaviors. And, if artifacts frequently occur near the event of interest, you may end up modeling the artifact instead of the event.</a:t>
            </a:r>
          </a:p>
          <a:p>
            <a:endParaRPr lang="en-US" dirty="0"/>
          </a:p>
          <a:p>
            <a:r>
              <a:rPr lang="en-US" dirty="0"/>
              <a:t>Okay, so can we do this with lower frequency data?</a:t>
            </a:r>
          </a:p>
        </p:txBody>
      </p:sp>
      <p:sp>
        <p:nvSpPr>
          <p:cNvPr id="4" name="Slide Number Placeholder 3"/>
          <p:cNvSpPr>
            <a:spLocks noGrp="1"/>
          </p:cNvSpPr>
          <p:nvPr>
            <p:ph type="sldNum" sz="quarter" idx="10"/>
          </p:nvPr>
        </p:nvSpPr>
        <p:spPr/>
        <p:txBody>
          <a:bodyPr/>
          <a:lstStyle/>
          <a:p>
            <a:fld id="{4EE4A5E6-321A-4E42-9D4B-4C3FA7B5F110}" type="slidenum">
              <a:rPr lang="en-US" smtClean="0"/>
              <a:t>5</a:t>
            </a:fld>
            <a:endParaRPr lang="en-US"/>
          </a:p>
        </p:txBody>
      </p:sp>
    </p:spTree>
    <p:extLst>
      <p:ext uri="{BB962C8B-B14F-4D97-AF65-F5344CB8AC3E}">
        <p14:creationId xmlns:p14="http://schemas.microsoft.com/office/powerpoint/2010/main" val="3558590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sample of the original vital sign data, collected once every 20 seconds. To simulate data capture at lower frequencies we </a:t>
            </a:r>
            <a:r>
              <a:rPr lang="en-US" dirty="0" err="1"/>
              <a:t>downsample</a:t>
            </a:r>
            <a:r>
              <a:rPr lang="en-US" dirty="0"/>
              <a:t> the data. By this I mean we remove some data points so successive observations occur farther apart in time.</a:t>
            </a:r>
          </a:p>
        </p:txBody>
      </p:sp>
      <p:sp>
        <p:nvSpPr>
          <p:cNvPr id="4" name="Slide Number Placeholder 3"/>
          <p:cNvSpPr>
            <a:spLocks noGrp="1"/>
          </p:cNvSpPr>
          <p:nvPr>
            <p:ph type="sldNum" sz="quarter" idx="10"/>
          </p:nvPr>
        </p:nvSpPr>
        <p:spPr/>
        <p:txBody>
          <a:bodyPr/>
          <a:lstStyle/>
          <a:p>
            <a:fld id="{4EE4A5E6-321A-4E42-9D4B-4C3FA7B5F110}" type="slidenum">
              <a:rPr lang="en-US" smtClean="0"/>
              <a:t>6</a:t>
            </a:fld>
            <a:endParaRPr lang="en-US"/>
          </a:p>
        </p:txBody>
      </p:sp>
    </p:spTree>
    <p:extLst>
      <p:ext uri="{BB962C8B-B14F-4D97-AF65-F5344CB8AC3E}">
        <p14:creationId xmlns:p14="http://schemas.microsoft.com/office/powerpoint/2010/main" val="3305198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signal sampled once every 60 seconds. You see we’ve removed two thirds of the data.</a:t>
            </a:r>
          </a:p>
        </p:txBody>
      </p:sp>
      <p:sp>
        <p:nvSpPr>
          <p:cNvPr id="4" name="Slide Number Placeholder 3"/>
          <p:cNvSpPr>
            <a:spLocks noGrp="1"/>
          </p:cNvSpPr>
          <p:nvPr>
            <p:ph type="sldNum" sz="quarter" idx="10"/>
          </p:nvPr>
        </p:nvSpPr>
        <p:spPr/>
        <p:txBody>
          <a:bodyPr/>
          <a:lstStyle/>
          <a:p>
            <a:fld id="{4EE4A5E6-321A-4E42-9D4B-4C3FA7B5F110}" type="slidenum">
              <a:rPr lang="en-US" smtClean="0"/>
              <a:t>7</a:t>
            </a:fld>
            <a:endParaRPr lang="en-US"/>
          </a:p>
        </p:txBody>
      </p:sp>
    </p:spTree>
    <p:extLst>
      <p:ext uri="{BB962C8B-B14F-4D97-AF65-F5344CB8AC3E}">
        <p14:creationId xmlns:p14="http://schemas.microsoft.com/office/powerpoint/2010/main" val="2710377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Downsampling</a:t>
            </a:r>
            <a:r>
              <a:rPr lang="en-US" dirty="0"/>
              <a:t> again removes more data…</a:t>
            </a:r>
          </a:p>
        </p:txBody>
      </p:sp>
      <p:sp>
        <p:nvSpPr>
          <p:cNvPr id="4" name="Slide Number Placeholder 3"/>
          <p:cNvSpPr>
            <a:spLocks noGrp="1"/>
          </p:cNvSpPr>
          <p:nvPr>
            <p:ph type="sldNum" sz="quarter" idx="10"/>
          </p:nvPr>
        </p:nvSpPr>
        <p:spPr/>
        <p:txBody>
          <a:bodyPr/>
          <a:lstStyle/>
          <a:p>
            <a:fld id="{4EE4A5E6-321A-4E42-9D4B-4C3FA7B5F110}" type="slidenum">
              <a:rPr lang="en-US" smtClean="0"/>
              <a:t>8</a:t>
            </a:fld>
            <a:endParaRPr lang="en-US"/>
          </a:p>
        </p:txBody>
      </p:sp>
    </p:spTree>
    <p:extLst>
      <p:ext uri="{BB962C8B-B14F-4D97-AF65-F5344CB8AC3E}">
        <p14:creationId xmlns:p14="http://schemas.microsoft.com/office/powerpoint/2010/main" val="1951504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again even more data…</a:t>
            </a:r>
          </a:p>
        </p:txBody>
      </p:sp>
      <p:sp>
        <p:nvSpPr>
          <p:cNvPr id="4" name="Slide Number Placeholder 3"/>
          <p:cNvSpPr>
            <a:spLocks noGrp="1"/>
          </p:cNvSpPr>
          <p:nvPr>
            <p:ph type="sldNum" sz="quarter" idx="10"/>
          </p:nvPr>
        </p:nvSpPr>
        <p:spPr/>
        <p:txBody>
          <a:bodyPr/>
          <a:lstStyle/>
          <a:p>
            <a:fld id="{4EE4A5E6-321A-4E42-9D4B-4C3FA7B5F110}" type="slidenum">
              <a:rPr lang="en-US" smtClean="0"/>
              <a:t>9</a:t>
            </a:fld>
            <a:endParaRPr lang="en-US"/>
          </a:p>
        </p:txBody>
      </p:sp>
    </p:spTree>
    <p:extLst>
      <p:ext uri="{BB962C8B-B14F-4D97-AF65-F5344CB8AC3E}">
        <p14:creationId xmlns:p14="http://schemas.microsoft.com/office/powerpoint/2010/main" val="1266722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0" y="0"/>
            <a:ext cx="10079640" cy="591840"/>
          </a:xfrm>
          <a:prstGeom prst="rect">
            <a:avLst/>
          </a:prstGeom>
        </p:spPr>
        <p:txBody>
          <a:bodyPr lIns="0" tIns="0" rIns="0" bIns="0" anchor="ctr"/>
          <a:lstStyle>
            <a:lvl1pPr>
              <a:defRPr/>
            </a:lvl1pPr>
          </a:lstStyle>
          <a:p>
            <a:pPr algn="ctr"/>
            <a:endParaRPr lang="en-US" sz="1990" b="0" strike="noStrike" spc="-1" dirty="0">
              <a:solidFill>
                <a:srgbClr val="000000"/>
              </a:solidFill>
              <a:latin typeface="Times New Roman"/>
            </a:endParaRPr>
          </a:p>
        </p:txBody>
      </p:sp>
      <p:sp>
        <p:nvSpPr>
          <p:cNvPr id="30" name="PlaceHolder 2"/>
          <p:cNvSpPr>
            <a:spLocks noGrp="1"/>
          </p:cNvSpPr>
          <p:nvPr>
            <p:ph type="body"/>
          </p:nvPr>
        </p:nvSpPr>
        <p:spPr>
          <a:xfrm>
            <a:off x="102960" y="636480"/>
            <a:ext cx="9883440" cy="2138760"/>
          </a:xfrm>
          <a:prstGeom prst="rect">
            <a:avLst/>
          </a:prstGeom>
        </p:spPr>
        <p:txBody>
          <a:bodyPr lIns="0" tIns="0" rIns="0" bIns="0">
            <a:normAutofit/>
          </a:bodyPr>
          <a:lstStyle>
            <a:lvl1pPr>
              <a:defRPr/>
            </a:lvl1pPr>
          </a:lstStyle>
          <a:p>
            <a:endParaRPr lang="en-US" sz="1990" b="0" strike="noStrike" spc="-1" dirty="0">
              <a:solidFill>
                <a:srgbClr val="000000"/>
              </a:solidFill>
              <a:latin typeface="Tahoma"/>
            </a:endParaRPr>
          </a:p>
        </p:txBody>
      </p:sp>
      <p:sp>
        <p:nvSpPr>
          <p:cNvPr id="31" name="PlaceHolder 3"/>
          <p:cNvSpPr>
            <a:spLocks noGrp="1"/>
          </p:cNvSpPr>
          <p:nvPr>
            <p:ph type="body"/>
          </p:nvPr>
        </p:nvSpPr>
        <p:spPr>
          <a:xfrm>
            <a:off x="102960" y="2978640"/>
            <a:ext cx="9883440" cy="2138760"/>
          </a:xfrm>
          <a:prstGeom prst="rect">
            <a:avLst/>
          </a:prstGeom>
        </p:spPr>
        <p:txBody>
          <a:bodyPr lIns="0" tIns="0" rIns="0" bIns="0">
            <a:normAutofit/>
          </a:bodyPr>
          <a:lstStyle>
            <a:lvl1pPr>
              <a:defRPr/>
            </a:lvl1pPr>
          </a:lstStyle>
          <a:p>
            <a:endParaRPr lang="en-US" sz="1990" b="0" strike="noStrike" spc="-1" dirty="0">
              <a:solidFill>
                <a:srgbClr val="000000"/>
              </a:solidFill>
              <a:latin typeface="Tahoma"/>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0" y="0"/>
            <a:ext cx="10079640" cy="591840"/>
          </a:xfrm>
          <a:prstGeom prst="rect">
            <a:avLst/>
          </a:prstGeom>
        </p:spPr>
        <p:txBody>
          <a:bodyPr lIns="0" tIns="0" rIns="0" bIns="0" anchor="ctr"/>
          <a:lstStyle>
            <a:lvl1pPr>
              <a:defRPr/>
            </a:lvl1pPr>
          </a:lstStyle>
          <a:p>
            <a:pPr algn="ctr"/>
            <a:endParaRPr lang="en-US" sz="1990" b="0" strike="noStrike" spc="-1" dirty="0">
              <a:solidFill>
                <a:srgbClr val="000000"/>
              </a:solidFill>
              <a:latin typeface="Times New Roman"/>
            </a:endParaRPr>
          </a:p>
        </p:txBody>
      </p:sp>
      <p:sp>
        <p:nvSpPr>
          <p:cNvPr id="33" name="PlaceHolder 2"/>
          <p:cNvSpPr>
            <a:spLocks noGrp="1"/>
          </p:cNvSpPr>
          <p:nvPr>
            <p:ph type="body"/>
          </p:nvPr>
        </p:nvSpPr>
        <p:spPr>
          <a:xfrm>
            <a:off x="102960" y="636480"/>
            <a:ext cx="4822920" cy="2138760"/>
          </a:xfrm>
          <a:prstGeom prst="rect">
            <a:avLst/>
          </a:prstGeom>
        </p:spPr>
        <p:txBody>
          <a:bodyPr lIns="0" tIns="0" rIns="0" bIns="0">
            <a:normAutofit/>
          </a:bodyPr>
          <a:lstStyle>
            <a:lvl1pPr>
              <a:defRPr/>
            </a:lvl1pPr>
          </a:lstStyle>
          <a:p>
            <a:endParaRPr lang="en-US" sz="1990" b="0" strike="noStrike" spc="-1" dirty="0">
              <a:solidFill>
                <a:srgbClr val="000000"/>
              </a:solidFill>
              <a:latin typeface="Tahoma"/>
            </a:endParaRPr>
          </a:p>
        </p:txBody>
      </p:sp>
      <p:sp>
        <p:nvSpPr>
          <p:cNvPr id="34" name="PlaceHolder 3"/>
          <p:cNvSpPr>
            <a:spLocks noGrp="1"/>
          </p:cNvSpPr>
          <p:nvPr>
            <p:ph type="body"/>
          </p:nvPr>
        </p:nvSpPr>
        <p:spPr>
          <a:xfrm>
            <a:off x="5167440" y="636480"/>
            <a:ext cx="4822920" cy="2138760"/>
          </a:xfrm>
          <a:prstGeom prst="rect">
            <a:avLst/>
          </a:prstGeom>
        </p:spPr>
        <p:txBody>
          <a:bodyPr lIns="0" tIns="0" rIns="0" bIns="0">
            <a:normAutofit/>
          </a:bodyPr>
          <a:lstStyle>
            <a:lvl1pPr>
              <a:defRPr/>
            </a:lvl1pPr>
          </a:lstStyle>
          <a:p>
            <a:endParaRPr lang="en-US" sz="1990" b="0" strike="noStrike" spc="-1" dirty="0">
              <a:solidFill>
                <a:srgbClr val="000000"/>
              </a:solidFill>
              <a:latin typeface="Tahoma"/>
            </a:endParaRPr>
          </a:p>
        </p:txBody>
      </p:sp>
      <p:sp>
        <p:nvSpPr>
          <p:cNvPr id="35" name="PlaceHolder 4"/>
          <p:cNvSpPr>
            <a:spLocks noGrp="1"/>
          </p:cNvSpPr>
          <p:nvPr>
            <p:ph type="body"/>
          </p:nvPr>
        </p:nvSpPr>
        <p:spPr>
          <a:xfrm>
            <a:off x="5167440" y="2978640"/>
            <a:ext cx="4822920" cy="2138760"/>
          </a:xfrm>
          <a:prstGeom prst="rect">
            <a:avLst/>
          </a:prstGeom>
        </p:spPr>
        <p:txBody>
          <a:bodyPr lIns="0" tIns="0" rIns="0" bIns="0">
            <a:normAutofit/>
          </a:bodyPr>
          <a:lstStyle>
            <a:lvl1pPr>
              <a:defRPr/>
            </a:lvl1pPr>
          </a:lstStyle>
          <a:p>
            <a:endParaRPr lang="en-US" sz="1990" b="0" strike="noStrike" spc="-1" dirty="0">
              <a:solidFill>
                <a:srgbClr val="000000"/>
              </a:solidFill>
              <a:latin typeface="Tahoma"/>
            </a:endParaRPr>
          </a:p>
        </p:txBody>
      </p:sp>
      <p:sp>
        <p:nvSpPr>
          <p:cNvPr id="36" name="PlaceHolder 5"/>
          <p:cNvSpPr>
            <a:spLocks noGrp="1"/>
          </p:cNvSpPr>
          <p:nvPr>
            <p:ph type="body"/>
          </p:nvPr>
        </p:nvSpPr>
        <p:spPr>
          <a:xfrm>
            <a:off x="102960" y="2978640"/>
            <a:ext cx="4822920" cy="2138760"/>
          </a:xfrm>
          <a:prstGeom prst="rect">
            <a:avLst/>
          </a:prstGeom>
        </p:spPr>
        <p:txBody>
          <a:bodyPr lIns="0" tIns="0" rIns="0" bIns="0">
            <a:normAutofit/>
          </a:bodyPr>
          <a:lstStyle>
            <a:lvl1pPr>
              <a:defRPr/>
            </a:lvl1pPr>
          </a:lstStyle>
          <a:p>
            <a:endParaRPr lang="en-US" sz="1990" b="0" strike="noStrike" spc="-1" dirty="0">
              <a:solidFill>
                <a:srgbClr val="000000"/>
              </a:solidFill>
              <a:latin typeface="Tahoma"/>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0" y="0"/>
            <a:ext cx="10079640" cy="591840"/>
          </a:xfrm>
          <a:prstGeom prst="rect">
            <a:avLst/>
          </a:prstGeom>
        </p:spPr>
        <p:txBody>
          <a:bodyPr lIns="0" tIns="0" rIns="0" bIns="0" anchor="ctr"/>
          <a:lstStyle>
            <a:lvl1pPr>
              <a:defRPr/>
            </a:lvl1pPr>
          </a:lstStyle>
          <a:p>
            <a:pPr algn="ctr"/>
            <a:endParaRPr lang="en-US" sz="1990" b="0" strike="noStrike" spc="-1" dirty="0">
              <a:solidFill>
                <a:srgbClr val="000000"/>
              </a:solidFill>
              <a:latin typeface="Times New Roman"/>
            </a:endParaRPr>
          </a:p>
        </p:txBody>
      </p:sp>
      <p:sp>
        <p:nvSpPr>
          <p:cNvPr id="38" name="PlaceHolder 2"/>
          <p:cNvSpPr>
            <a:spLocks noGrp="1"/>
          </p:cNvSpPr>
          <p:nvPr>
            <p:ph type="body"/>
          </p:nvPr>
        </p:nvSpPr>
        <p:spPr>
          <a:xfrm>
            <a:off x="102960" y="636480"/>
            <a:ext cx="3182400" cy="2138760"/>
          </a:xfrm>
          <a:prstGeom prst="rect">
            <a:avLst/>
          </a:prstGeom>
        </p:spPr>
        <p:txBody>
          <a:bodyPr lIns="0" tIns="0" rIns="0" bIns="0">
            <a:normAutofit/>
          </a:bodyPr>
          <a:lstStyle>
            <a:lvl1pPr>
              <a:defRPr/>
            </a:lvl1pPr>
          </a:lstStyle>
          <a:p>
            <a:endParaRPr lang="en-US" sz="1990" b="0" strike="noStrike" spc="-1" dirty="0">
              <a:solidFill>
                <a:srgbClr val="000000"/>
              </a:solidFill>
              <a:latin typeface="Tahoma"/>
            </a:endParaRPr>
          </a:p>
        </p:txBody>
      </p:sp>
      <p:sp>
        <p:nvSpPr>
          <p:cNvPr id="39" name="PlaceHolder 3"/>
          <p:cNvSpPr>
            <a:spLocks noGrp="1"/>
          </p:cNvSpPr>
          <p:nvPr>
            <p:ph type="body"/>
          </p:nvPr>
        </p:nvSpPr>
        <p:spPr>
          <a:xfrm>
            <a:off x="3444840" y="636480"/>
            <a:ext cx="3182400" cy="2138760"/>
          </a:xfrm>
          <a:prstGeom prst="rect">
            <a:avLst/>
          </a:prstGeom>
        </p:spPr>
        <p:txBody>
          <a:bodyPr lIns="0" tIns="0" rIns="0" bIns="0">
            <a:normAutofit/>
          </a:bodyPr>
          <a:lstStyle>
            <a:lvl1pPr>
              <a:defRPr/>
            </a:lvl1pPr>
          </a:lstStyle>
          <a:p>
            <a:endParaRPr lang="en-US" sz="1990" b="0" strike="noStrike" spc="-1" dirty="0">
              <a:solidFill>
                <a:srgbClr val="000000"/>
              </a:solidFill>
              <a:latin typeface="Tahoma"/>
            </a:endParaRPr>
          </a:p>
        </p:txBody>
      </p:sp>
      <p:sp>
        <p:nvSpPr>
          <p:cNvPr id="40" name="PlaceHolder 4"/>
          <p:cNvSpPr>
            <a:spLocks noGrp="1"/>
          </p:cNvSpPr>
          <p:nvPr>
            <p:ph type="body"/>
          </p:nvPr>
        </p:nvSpPr>
        <p:spPr>
          <a:xfrm>
            <a:off x="6786720" y="636480"/>
            <a:ext cx="3182400" cy="2138760"/>
          </a:xfrm>
          <a:prstGeom prst="rect">
            <a:avLst/>
          </a:prstGeom>
        </p:spPr>
        <p:txBody>
          <a:bodyPr lIns="0" tIns="0" rIns="0" bIns="0">
            <a:normAutofit/>
          </a:bodyPr>
          <a:lstStyle>
            <a:lvl1pPr>
              <a:defRPr/>
            </a:lvl1pPr>
          </a:lstStyle>
          <a:p>
            <a:endParaRPr lang="en-US" sz="1990" b="0" strike="noStrike" spc="-1" dirty="0">
              <a:solidFill>
                <a:srgbClr val="000000"/>
              </a:solidFill>
              <a:latin typeface="Tahoma"/>
            </a:endParaRPr>
          </a:p>
        </p:txBody>
      </p:sp>
      <p:sp>
        <p:nvSpPr>
          <p:cNvPr id="41" name="PlaceHolder 5"/>
          <p:cNvSpPr>
            <a:spLocks noGrp="1"/>
          </p:cNvSpPr>
          <p:nvPr>
            <p:ph type="body"/>
          </p:nvPr>
        </p:nvSpPr>
        <p:spPr>
          <a:xfrm>
            <a:off x="6786720" y="2978640"/>
            <a:ext cx="3182400" cy="2138760"/>
          </a:xfrm>
          <a:prstGeom prst="rect">
            <a:avLst/>
          </a:prstGeom>
        </p:spPr>
        <p:txBody>
          <a:bodyPr lIns="0" tIns="0" rIns="0" bIns="0">
            <a:normAutofit/>
          </a:bodyPr>
          <a:lstStyle>
            <a:lvl1pPr>
              <a:defRPr/>
            </a:lvl1pPr>
          </a:lstStyle>
          <a:p>
            <a:endParaRPr lang="en-US" sz="1990" b="0" strike="noStrike" spc="-1" dirty="0">
              <a:solidFill>
                <a:srgbClr val="000000"/>
              </a:solidFill>
              <a:latin typeface="Tahoma"/>
            </a:endParaRPr>
          </a:p>
        </p:txBody>
      </p:sp>
      <p:sp>
        <p:nvSpPr>
          <p:cNvPr id="42" name="PlaceHolder 6"/>
          <p:cNvSpPr>
            <a:spLocks noGrp="1"/>
          </p:cNvSpPr>
          <p:nvPr>
            <p:ph type="body"/>
          </p:nvPr>
        </p:nvSpPr>
        <p:spPr>
          <a:xfrm>
            <a:off x="3444840" y="2978640"/>
            <a:ext cx="3182400" cy="2138760"/>
          </a:xfrm>
          <a:prstGeom prst="rect">
            <a:avLst/>
          </a:prstGeom>
        </p:spPr>
        <p:txBody>
          <a:bodyPr lIns="0" tIns="0" rIns="0" bIns="0">
            <a:normAutofit/>
          </a:bodyPr>
          <a:lstStyle>
            <a:lvl1pPr>
              <a:defRPr/>
            </a:lvl1pPr>
          </a:lstStyle>
          <a:p>
            <a:endParaRPr lang="en-US" sz="1990" b="0" strike="noStrike" spc="-1" dirty="0">
              <a:solidFill>
                <a:srgbClr val="000000"/>
              </a:solidFill>
              <a:latin typeface="Tahoma"/>
            </a:endParaRPr>
          </a:p>
        </p:txBody>
      </p:sp>
      <p:sp>
        <p:nvSpPr>
          <p:cNvPr id="43" name="PlaceHolder 7"/>
          <p:cNvSpPr>
            <a:spLocks noGrp="1"/>
          </p:cNvSpPr>
          <p:nvPr>
            <p:ph type="body"/>
          </p:nvPr>
        </p:nvSpPr>
        <p:spPr>
          <a:xfrm>
            <a:off x="102960" y="2978640"/>
            <a:ext cx="3182400" cy="2138760"/>
          </a:xfrm>
          <a:prstGeom prst="rect">
            <a:avLst/>
          </a:prstGeom>
        </p:spPr>
        <p:txBody>
          <a:bodyPr lIns="0" tIns="0" rIns="0" bIns="0">
            <a:normAutofit/>
          </a:bodyPr>
          <a:lstStyle>
            <a:lvl1pPr>
              <a:defRPr/>
            </a:lvl1pPr>
          </a:lstStyle>
          <a:p>
            <a:endParaRPr lang="en-US" sz="1990" b="0" strike="noStrike" spc="-1" dirty="0">
              <a:solidFill>
                <a:srgbClr val="000000"/>
              </a:solidFill>
              <a:latin typeface="Tahom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0" y="0"/>
            <a:ext cx="10079640" cy="591840"/>
          </a:xfrm>
          <a:prstGeom prst="rect">
            <a:avLst/>
          </a:prstGeom>
        </p:spPr>
        <p:txBody>
          <a:bodyPr lIns="0" tIns="0" rIns="0" bIns="0" anchor="ctr"/>
          <a:lstStyle>
            <a:lvl1pPr>
              <a:defRPr/>
            </a:lvl1pPr>
          </a:lstStyle>
          <a:p>
            <a:pPr algn="ctr"/>
            <a:endParaRPr lang="en-US" sz="1990" b="0" strike="noStrike" spc="-1" dirty="0">
              <a:solidFill>
                <a:srgbClr val="000000"/>
              </a:solidFill>
              <a:latin typeface="Times New Roman"/>
            </a:endParaRPr>
          </a:p>
        </p:txBody>
      </p:sp>
      <p:sp>
        <p:nvSpPr>
          <p:cNvPr id="9" name="PlaceHolder 2"/>
          <p:cNvSpPr>
            <a:spLocks noGrp="1"/>
          </p:cNvSpPr>
          <p:nvPr>
            <p:ph type="subTitle"/>
          </p:nvPr>
        </p:nvSpPr>
        <p:spPr>
          <a:xfrm>
            <a:off x="102960" y="636480"/>
            <a:ext cx="9883440" cy="4484160"/>
          </a:xfrm>
          <a:prstGeom prst="rect">
            <a:avLst/>
          </a:prstGeom>
        </p:spPr>
        <p:txBody>
          <a:bodyPr lIns="0" tIns="0" rIns="0" bIns="0" anchor="ctr"/>
          <a:lstStyle>
            <a:lvl1pPr>
              <a:defRPr/>
            </a:lvl1pPr>
          </a:lstStyle>
          <a:p>
            <a:pPr algn="ctr"/>
            <a:endParaRPr lang="en-US" sz="3200" b="0" strike="noStrike" spc="-1" dirty="0">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0" y="0"/>
            <a:ext cx="10079640" cy="591840"/>
          </a:xfrm>
          <a:prstGeom prst="rect">
            <a:avLst/>
          </a:prstGeom>
        </p:spPr>
        <p:txBody>
          <a:bodyPr lIns="0" tIns="0" rIns="0" bIns="0" anchor="ctr"/>
          <a:lstStyle>
            <a:lvl1pPr>
              <a:defRPr/>
            </a:lvl1pPr>
          </a:lstStyle>
          <a:p>
            <a:pPr algn="ctr"/>
            <a:endParaRPr lang="en-US" sz="1990" b="0" strike="noStrike" spc="-1" dirty="0">
              <a:solidFill>
                <a:srgbClr val="000000"/>
              </a:solidFill>
              <a:latin typeface="Times New Roman"/>
            </a:endParaRPr>
          </a:p>
        </p:txBody>
      </p:sp>
      <p:sp>
        <p:nvSpPr>
          <p:cNvPr id="11" name="PlaceHolder 2"/>
          <p:cNvSpPr>
            <a:spLocks noGrp="1"/>
          </p:cNvSpPr>
          <p:nvPr>
            <p:ph type="body"/>
          </p:nvPr>
        </p:nvSpPr>
        <p:spPr>
          <a:xfrm>
            <a:off x="102960" y="636480"/>
            <a:ext cx="9883440" cy="4484160"/>
          </a:xfrm>
          <a:prstGeom prst="rect">
            <a:avLst/>
          </a:prstGeom>
        </p:spPr>
        <p:txBody>
          <a:bodyPr lIns="0" tIns="0" rIns="0" bIns="0">
            <a:normAutofit/>
          </a:bodyPr>
          <a:lstStyle>
            <a:lvl1pPr>
              <a:defRPr/>
            </a:lvl1pPr>
          </a:lstStyle>
          <a:p>
            <a:endParaRPr lang="en-US" sz="1990" b="0" strike="noStrike" spc="-1" dirty="0">
              <a:solidFill>
                <a:srgbClr val="000000"/>
              </a:solidFill>
              <a:latin typeface="Tahom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0" y="0"/>
            <a:ext cx="10079640" cy="591840"/>
          </a:xfrm>
          <a:prstGeom prst="rect">
            <a:avLst/>
          </a:prstGeom>
        </p:spPr>
        <p:txBody>
          <a:bodyPr lIns="0" tIns="0" rIns="0" bIns="0" anchor="ctr"/>
          <a:lstStyle>
            <a:lvl1pPr>
              <a:defRPr/>
            </a:lvl1pPr>
          </a:lstStyle>
          <a:p>
            <a:pPr algn="ctr"/>
            <a:endParaRPr lang="en-US" sz="1990" b="0" strike="noStrike" spc="-1" dirty="0">
              <a:solidFill>
                <a:srgbClr val="000000"/>
              </a:solidFill>
              <a:latin typeface="Times New Roman"/>
            </a:endParaRPr>
          </a:p>
        </p:txBody>
      </p:sp>
      <p:sp>
        <p:nvSpPr>
          <p:cNvPr id="13" name="PlaceHolder 2"/>
          <p:cNvSpPr>
            <a:spLocks noGrp="1"/>
          </p:cNvSpPr>
          <p:nvPr>
            <p:ph type="body"/>
          </p:nvPr>
        </p:nvSpPr>
        <p:spPr>
          <a:xfrm>
            <a:off x="102960" y="636480"/>
            <a:ext cx="4822920" cy="4484160"/>
          </a:xfrm>
          <a:prstGeom prst="rect">
            <a:avLst/>
          </a:prstGeom>
        </p:spPr>
        <p:txBody>
          <a:bodyPr lIns="0" tIns="0" rIns="0" bIns="0">
            <a:normAutofit/>
          </a:bodyPr>
          <a:lstStyle>
            <a:lvl1pPr>
              <a:defRPr/>
            </a:lvl1pPr>
          </a:lstStyle>
          <a:p>
            <a:endParaRPr lang="en-US" sz="1990" b="0" strike="noStrike" spc="-1" dirty="0">
              <a:solidFill>
                <a:srgbClr val="000000"/>
              </a:solidFill>
              <a:latin typeface="Tahoma"/>
            </a:endParaRPr>
          </a:p>
        </p:txBody>
      </p:sp>
      <p:sp>
        <p:nvSpPr>
          <p:cNvPr id="14" name="PlaceHolder 3"/>
          <p:cNvSpPr>
            <a:spLocks noGrp="1"/>
          </p:cNvSpPr>
          <p:nvPr>
            <p:ph type="body"/>
          </p:nvPr>
        </p:nvSpPr>
        <p:spPr>
          <a:xfrm>
            <a:off x="5167440" y="636480"/>
            <a:ext cx="4822920" cy="4484160"/>
          </a:xfrm>
          <a:prstGeom prst="rect">
            <a:avLst/>
          </a:prstGeom>
        </p:spPr>
        <p:txBody>
          <a:bodyPr lIns="0" tIns="0" rIns="0" bIns="0">
            <a:normAutofit/>
          </a:bodyPr>
          <a:lstStyle>
            <a:lvl1pPr>
              <a:defRPr/>
            </a:lvl1pPr>
          </a:lstStyle>
          <a:p>
            <a:endParaRPr lang="en-US" sz="1990" b="0" strike="noStrike" spc="-1" dirty="0">
              <a:solidFill>
                <a:srgbClr val="000000"/>
              </a:solidFill>
              <a:latin typeface="Tahom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0" y="0"/>
            <a:ext cx="10079640" cy="591840"/>
          </a:xfrm>
          <a:prstGeom prst="rect">
            <a:avLst/>
          </a:prstGeom>
        </p:spPr>
        <p:txBody>
          <a:bodyPr lIns="0" tIns="0" rIns="0" bIns="0" anchor="ctr"/>
          <a:lstStyle>
            <a:lvl1pPr>
              <a:defRPr/>
            </a:lvl1pPr>
          </a:lstStyle>
          <a:p>
            <a:pPr algn="ctr"/>
            <a:endParaRPr lang="en-US" sz="1990" b="0" strike="noStrike" spc="-1" dirty="0">
              <a:solidFill>
                <a:srgbClr val="000000"/>
              </a:solidFill>
              <a:latin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0" y="0"/>
            <a:ext cx="10079640" cy="2744640"/>
          </a:xfrm>
          <a:prstGeom prst="rect">
            <a:avLst/>
          </a:prstGeom>
        </p:spPr>
        <p:txBody>
          <a:bodyPr lIns="0" tIns="0" rIns="0" bIns="0" anchor="ctr"/>
          <a:lstStyle>
            <a:lvl1pPr>
              <a:defRPr/>
            </a:lvl1pPr>
          </a:lstStyle>
          <a:p>
            <a:pPr algn="ctr"/>
            <a:endParaRPr lang="en-US" sz="3200" b="0" strike="noStrike" spc="-1" dirty="0">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0" y="0"/>
            <a:ext cx="10079640" cy="591840"/>
          </a:xfrm>
          <a:prstGeom prst="rect">
            <a:avLst/>
          </a:prstGeom>
        </p:spPr>
        <p:txBody>
          <a:bodyPr lIns="0" tIns="0" rIns="0" bIns="0" anchor="ctr"/>
          <a:lstStyle>
            <a:lvl1pPr>
              <a:defRPr/>
            </a:lvl1pPr>
          </a:lstStyle>
          <a:p>
            <a:pPr algn="ctr"/>
            <a:endParaRPr lang="en-US" sz="1990" b="0" strike="noStrike" spc="-1" dirty="0">
              <a:solidFill>
                <a:srgbClr val="000000"/>
              </a:solidFill>
              <a:latin typeface="Times New Roman"/>
            </a:endParaRPr>
          </a:p>
        </p:txBody>
      </p:sp>
      <p:sp>
        <p:nvSpPr>
          <p:cNvPr id="18" name="PlaceHolder 2"/>
          <p:cNvSpPr>
            <a:spLocks noGrp="1"/>
          </p:cNvSpPr>
          <p:nvPr>
            <p:ph type="body"/>
          </p:nvPr>
        </p:nvSpPr>
        <p:spPr>
          <a:xfrm>
            <a:off x="102960" y="636480"/>
            <a:ext cx="4822920" cy="2138760"/>
          </a:xfrm>
          <a:prstGeom prst="rect">
            <a:avLst/>
          </a:prstGeom>
        </p:spPr>
        <p:txBody>
          <a:bodyPr lIns="0" tIns="0" rIns="0" bIns="0">
            <a:normAutofit/>
          </a:bodyPr>
          <a:lstStyle>
            <a:lvl1pPr>
              <a:defRPr/>
            </a:lvl1pPr>
          </a:lstStyle>
          <a:p>
            <a:endParaRPr lang="en-US" sz="1990" b="0" strike="noStrike" spc="-1" dirty="0">
              <a:solidFill>
                <a:srgbClr val="000000"/>
              </a:solidFill>
              <a:latin typeface="Tahoma"/>
            </a:endParaRPr>
          </a:p>
        </p:txBody>
      </p:sp>
      <p:sp>
        <p:nvSpPr>
          <p:cNvPr id="19" name="PlaceHolder 3"/>
          <p:cNvSpPr>
            <a:spLocks noGrp="1"/>
          </p:cNvSpPr>
          <p:nvPr>
            <p:ph type="body"/>
          </p:nvPr>
        </p:nvSpPr>
        <p:spPr>
          <a:xfrm>
            <a:off x="102960" y="2978640"/>
            <a:ext cx="4822920" cy="2138760"/>
          </a:xfrm>
          <a:prstGeom prst="rect">
            <a:avLst/>
          </a:prstGeom>
        </p:spPr>
        <p:txBody>
          <a:bodyPr lIns="0" tIns="0" rIns="0" bIns="0">
            <a:normAutofit/>
          </a:bodyPr>
          <a:lstStyle>
            <a:lvl1pPr>
              <a:defRPr/>
            </a:lvl1pPr>
          </a:lstStyle>
          <a:p>
            <a:endParaRPr lang="en-US" sz="1990" b="0" strike="noStrike" spc="-1" dirty="0">
              <a:solidFill>
                <a:srgbClr val="000000"/>
              </a:solidFill>
              <a:latin typeface="Tahoma"/>
            </a:endParaRPr>
          </a:p>
        </p:txBody>
      </p:sp>
      <p:sp>
        <p:nvSpPr>
          <p:cNvPr id="20" name="PlaceHolder 4"/>
          <p:cNvSpPr>
            <a:spLocks noGrp="1"/>
          </p:cNvSpPr>
          <p:nvPr>
            <p:ph type="body"/>
          </p:nvPr>
        </p:nvSpPr>
        <p:spPr>
          <a:xfrm>
            <a:off x="5167440" y="636480"/>
            <a:ext cx="4822920" cy="4484160"/>
          </a:xfrm>
          <a:prstGeom prst="rect">
            <a:avLst/>
          </a:prstGeom>
        </p:spPr>
        <p:txBody>
          <a:bodyPr lIns="0" tIns="0" rIns="0" bIns="0">
            <a:normAutofit/>
          </a:bodyPr>
          <a:lstStyle>
            <a:lvl1pPr>
              <a:defRPr/>
            </a:lvl1pPr>
          </a:lstStyle>
          <a:p>
            <a:endParaRPr lang="en-US" sz="1990" b="0" strike="noStrike" spc="-1" dirty="0">
              <a:solidFill>
                <a:srgbClr val="000000"/>
              </a:solidFill>
              <a:latin typeface="Tahom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0" y="0"/>
            <a:ext cx="10079640" cy="591840"/>
          </a:xfrm>
          <a:prstGeom prst="rect">
            <a:avLst/>
          </a:prstGeom>
        </p:spPr>
        <p:txBody>
          <a:bodyPr lIns="0" tIns="0" rIns="0" bIns="0" anchor="ctr"/>
          <a:lstStyle>
            <a:lvl1pPr>
              <a:defRPr/>
            </a:lvl1pPr>
          </a:lstStyle>
          <a:p>
            <a:pPr algn="ctr"/>
            <a:endParaRPr lang="en-US" sz="1990" b="0" strike="noStrike" spc="-1" dirty="0">
              <a:solidFill>
                <a:srgbClr val="000000"/>
              </a:solidFill>
              <a:latin typeface="Times New Roman"/>
            </a:endParaRPr>
          </a:p>
        </p:txBody>
      </p:sp>
      <p:sp>
        <p:nvSpPr>
          <p:cNvPr id="22" name="PlaceHolder 2"/>
          <p:cNvSpPr>
            <a:spLocks noGrp="1"/>
          </p:cNvSpPr>
          <p:nvPr>
            <p:ph type="body"/>
          </p:nvPr>
        </p:nvSpPr>
        <p:spPr>
          <a:xfrm>
            <a:off x="102960" y="636480"/>
            <a:ext cx="4822920" cy="4484160"/>
          </a:xfrm>
          <a:prstGeom prst="rect">
            <a:avLst/>
          </a:prstGeom>
        </p:spPr>
        <p:txBody>
          <a:bodyPr lIns="0" tIns="0" rIns="0" bIns="0">
            <a:normAutofit/>
          </a:bodyPr>
          <a:lstStyle>
            <a:lvl1pPr>
              <a:defRPr/>
            </a:lvl1pPr>
          </a:lstStyle>
          <a:p>
            <a:endParaRPr lang="en-US" sz="1990" b="0" strike="noStrike" spc="-1" dirty="0">
              <a:solidFill>
                <a:srgbClr val="000000"/>
              </a:solidFill>
              <a:latin typeface="Tahoma"/>
            </a:endParaRPr>
          </a:p>
        </p:txBody>
      </p:sp>
      <p:sp>
        <p:nvSpPr>
          <p:cNvPr id="23" name="PlaceHolder 3"/>
          <p:cNvSpPr>
            <a:spLocks noGrp="1"/>
          </p:cNvSpPr>
          <p:nvPr>
            <p:ph type="body"/>
          </p:nvPr>
        </p:nvSpPr>
        <p:spPr>
          <a:xfrm>
            <a:off x="5167440" y="636480"/>
            <a:ext cx="4822920" cy="2138760"/>
          </a:xfrm>
          <a:prstGeom prst="rect">
            <a:avLst/>
          </a:prstGeom>
        </p:spPr>
        <p:txBody>
          <a:bodyPr lIns="0" tIns="0" rIns="0" bIns="0">
            <a:normAutofit/>
          </a:bodyPr>
          <a:lstStyle>
            <a:lvl1pPr>
              <a:defRPr/>
            </a:lvl1pPr>
          </a:lstStyle>
          <a:p>
            <a:endParaRPr lang="en-US" sz="1990" b="0" strike="noStrike" spc="-1" dirty="0">
              <a:solidFill>
                <a:srgbClr val="000000"/>
              </a:solidFill>
              <a:latin typeface="Tahoma"/>
            </a:endParaRPr>
          </a:p>
        </p:txBody>
      </p:sp>
      <p:sp>
        <p:nvSpPr>
          <p:cNvPr id="24" name="PlaceHolder 4"/>
          <p:cNvSpPr>
            <a:spLocks noGrp="1"/>
          </p:cNvSpPr>
          <p:nvPr>
            <p:ph type="body"/>
          </p:nvPr>
        </p:nvSpPr>
        <p:spPr>
          <a:xfrm>
            <a:off x="5167440" y="2978640"/>
            <a:ext cx="4822920" cy="2138760"/>
          </a:xfrm>
          <a:prstGeom prst="rect">
            <a:avLst/>
          </a:prstGeom>
        </p:spPr>
        <p:txBody>
          <a:bodyPr lIns="0" tIns="0" rIns="0" bIns="0">
            <a:normAutofit/>
          </a:bodyPr>
          <a:lstStyle>
            <a:lvl1pPr>
              <a:defRPr/>
            </a:lvl1pPr>
          </a:lstStyle>
          <a:p>
            <a:endParaRPr lang="en-US" sz="1990" b="0" strike="noStrike" spc="-1" dirty="0">
              <a:solidFill>
                <a:srgbClr val="000000"/>
              </a:solidFill>
              <a:latin typeface="Tahoma"/>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0" y="0"/>
            <a:ext cx="10079640" cy="591840"/>
          </a:xfrm>
          <a:prstGeom prst="rect">
            <a:avLst/>
          </a:prstGeom>
        </p:spPr>
        <p:txBody>
          <a:bodyPr lIns="0" tIns="0" rIns="0" bIns="0" anchor="ctr"/>
          <a:lstStyle>
            <a:lvl1pPr>
              <a:defRPr/>
            </a:lvl1pPr>
          </a:lstStyle>
          <a:p>
            <a:pPr algn="ctr"/>
            <a:endParaRPr lang="en-US" sz="1990" b="0" strike="noStrike" spc="-1" dirty="0">
              <a:solidFill>
                <a:srgbClr val="000000"/>
              </a:solidFill>
              <a:latin typeface="Times New Roman"/>
            </a:endParaRPr>
          </a:p>
        </p:txBody>
      </p:sp>
      <p:sp>
        <p:nvSpPr>
          <p:cNvPr id="26" name="PlaceHolder 2"/>
          <p:cNvSpPr>
            <a:spLocks noGrp="1"/>
          </p:cNvSpPr>
          <p:nvPr>
            <p:ph type="body"/>
          </p:nvPr>
        </p:nvSpPr>
        <p:spPr>
          <a:xfrm>
            <a:off x="102960" y="636480"/>
            <a:ext cx="4822920" cy="2138760"/>
          </a:xfrm>
          <a:prstGeom prst="rect">
            <a:avLst/>
          </a:prstGeom>
        </p:spPr>
        <p:txBody>
          <a:bodyPr lIns="0" tIns="0" rIns="0" bIns="0">
            <a:normAutofit/>
          </a:bodyPr>
          <a:lstStyle>
            <a:lvl1pPr>
              <a:defRPr/>
            </a:lvl1pPr>
          </a:lstStyle>
          <a:p>
            <a:endParaRPr lang="en-US" sz="1990" b="0" strike="noStrike" spc="-1" dirty="0">
              <a:solidFill>
                <a:srgbClr val="000000"/>
              </a:solidFill>
              <a:latin typeface="Tahoma"/>
            </a:endParaRPr>
          </a:p>
        </p:txBody>
      </p:sp>
      <p:sp>
        <p:nvSpPr>
          <p:cNvPr id="27" name="PlaceHolder 3"/>
          <p:cNvSpPr>
            <a:spLocks noGrp="1"/>
          </p:cNvSpPr>
          <p:nvPr>
            <p:ph type="body"/>
          </p:nvPr>
        </p:nvSpPr>
        <p:spPr>
          <a:xfrm>
            <a:off x="5167440" y="636480"/>
            <a:ext cx="4822920" cy="2138760"/>
          </a:xfrm>
          <a:prstGeom prst="rect">
            <a:avLst/>
          </a:prstGeom>
        </p:spPr>
        <p:txBody>
          <a:bodyPr lIns="0" tIns="0" rIns="0" bIns="0">
            <a:normAutofit/>
          </a:bodyPr>
          <a:lstStyle>
            <a:lvl1pPr>
              <a:defRPr/>
            </a:lvl1pPr>
          </a:lstStyle>
          <a:p>
            <a:endParaRPr lang="en-US" sz="1990" b="0" strike="noStrike" spc="-1" dirty="0">
              <a:solidFill>
                <a:srgbClr val="000000"/>
              </a:solidFill>
              <a:latin typeface="Tahoma"/>
            </a:endParaRPr>
          </a:p>
        </p:txBody>
      </p:sp>
      <p:sp>
        <p:nvSpPr>
          <p:cNvPr id="28" name="PlaceHolder 4"/>
          <p:cNvSpPr>
            <a:spLocks noGrp="1"/>
          </p:cNvSpPr>
          <p:nvPr>
            <p:ph type="body"/>
          </p:nvPr>
        </p:nvSpPr>
        <p:spPr>
          <a:xfrm>
            <a:off x="102960" y="2978640"/>
            <a:ext cx="9883440" cy="2138760"/>
          </a:xfrm>
          <a:prstGeom prst="rect">
            <a:avLst/>
          </a:prstGeom>
        </p:spPr>
        <p:txBody>
          <a:bodyPr lIns="0" tIns="0" rIns="0" bIns="0">
            <a:normAutofit/>
          </a:bodyPr>
          <a:lstStyle>
            <a:lvl1pPr>
              <a:defRPr/>
            </a:lvl1pPr>
          </a:lstStyle>
          <a:p>
            <a:endParaRPr lang="en-US" sz="1990" b="0" strike="noStrike" spc="-1" dirty="0">
              <a:solidFill>
                <a:srgbClr val="000000"/>
              </a:solidFill>
              <a:latin typeface="Tahoma"/>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CustomShape 1"/>
          <p:cNvSpPr/>
          <p:nvPr/>
        </p:nvSpPr>
        <p:spPr>
          <a:xfrm>
            <a:off x="839880" y="5355000"/>
            <a:ext cx="3275640" cy="314640"/>
          </a:xfrm>
          <a:prstGeom prst="rect">
            <a:avLst/>
          </a:prstGeom>
          <a:noFill/>
          <a:ln w="9360">
            <a:noFill/>
          </a:ln>
        </p:spPr>
        <p:style>
          <a:lnRef idx="0">
            <a:scrgbClr r="0" g="0" b="0"/>
          </a:lnRef>
          <a:fillRef idx="0">
            <a:scrgbClr r="0" g="0" b="0"/>
          </a:fillRef>
          <a:effectRef idx="0">
            <a:scrgbClr r="0" g="0" b="0"/>
          </a:effectRef>
          <a:fontRef idx="minor"/>
        </p:style>
      </p:sp>
      <p:sp>
        <p:nvSpPr>
          <p:cNvPr id="9" name="CustomShape 2"/>
          <p:cNvSpPr/>
          <p:nvPr/>
        </p:nvSpPr>
        <p:spPr>
          <a:xfrm>
            <a:off x="2743200" y="5336280"/>
            <a:ext cx="6035040" cy="2275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900" b="0" strike="noStrike" spc="-1" dirty="0">
                <a:solidFill>
                  <a:srgbClr val="000000"/>
                </a:solidFill>
                <a:latin typeface="Microsoft Sans Serif" panose="020B0604020202020204" pitchFamily="34" charset="0"/>
                <a:cs typeface="Microsoft Sans Serif" panose="020B0604020202020204" pitchFamily="34" charset="0"/>
              </a:rPr>
              <a:t>Slide </a:t>
            </a:r>
            <a:fld id="{F7BCEEE0-50D1-4FC7-A31F-03FF38711C28}" type="slidenum">
              <a:rPr lang="en-US" sz="900" b="0" strike="noStrike" spc="-1">
                <a:solidFill>
                  <a:srgbClr val="000000"/>
                </a:solidFill>
                <a:latin typeface="Microsoft Sans Serif" panose="020B0604020202020204" pitchFamily="34" charset="0"/>
                <a:cs typeface="Microsoft Sans Serif" panose="020B0604020202020204" pitchFamily="34" charset="0"/>
              </a:rPr>
              <a:t>‹N°›</a:t>
            </a:fld>
            <a:r>
              <a:rPr lang="en-US" sz="900" b="0" strike="noStrike" spc="-1" dirty="0">
                <a:solidFill>
                  <a:srgbClr val="000000"/>
                </a:solidFill>
                <a:latin typeface="Microsoft Sans Serif" panose="020B0604020202020204" pitchFamily="34" charset="0"/>
                <a:cs typeface="Microsoft Sans Serif" panose="020B0604020202020204" pitchFamily="34" charset="0"/>
              </a:rPr>
              <a:t>                   Sunday, February 25, 2018</a:t>
            </a:r>
            <a:endParaRPr lang="en-US" sz="900" b="0" strike="noStrike" spc="-1" dirty="0">
              <a:latin typeface="Arial"/>
              <a:cs typeface="Microsoft Sans Serif" panose="020B0604020202020204" pitchFamily="34" charset="0"/>
            </a:endParaRPr>
          </a:p>
        </p:txBody>
      </p:sp>
      <p:pic>
        <p:nvPicPr>
          <p:cNvPr id="2" name="Picture 10"/>
          <p:cNvPicPr/>
          <p:nvPr/>
        </p:nvPicPr>
        <p:blipFill>
          <a:blip r:embed="rId14"/>
          <a:stretch/>
        </p:blipFill>
        <p:spPr>
          <a:xfrm>
            <a:off x="2943120" y="5156760"/>
            <a:ext cx="814320" cy="415440"/>
          </a:xfrm>
          <a:prstGeom prst="rect">
            <a:avLst/>
          </a:prstGeom>
          <a:ln w="9360">
            <a:noFill/>
          </a:ln>
        </p:spPr>
      </p:pic>
      <p:sp>
        <p:nvSpPr>
          <p:cNvPr id="3" name="CustomShape 3"/>
          <p:cNvSpPr/>
          <p:nvPr/>
        </p:nvSpPr>
        <p:spPr>
          <a:xfrm>
            <a:off x="153720" y="689040"/>
            <a:ext cx="9897480" cy="4611960"/>
          </a:xfrm>
          <a:prstGeom prst="rect">
            <a:avLst/>
          </a:prstGeom>
          <a:noFill/>
          <a:ln w="9360">
            <a:noFill/>
          </a:ln>
        </p:spPr>
        <p:style>
          <a:lnRef idx="0">
            <a:scrgbClr r="0" g="0" b="0"/>
          </a:lnRef>
          <a:fillRef idx="0">
            <a:scrgbClr r="0" g="0" b="0"/>
          </a:fillRef>
          <a:effectRef idx="0">
            <a:scrgbClr r="0" g="0" b="0"/>
          </a:effectRef>
          <a:fontRef idx="minor"/>
        </p:style>
      </p:sp>
      <p:sp>
        <p:nvSpPr>
          <p:cNvPr id="4" name="PlaceHolder 4"/>
          <p:cNvSpPr>
            <a:spLocks noGrp="1"/>
          </p:cNvSpPr>
          <p:nvPr>
            <p:ph type="title"/>
          </p:nvPr>
        </p:nvSpPr>
        <p:spPr>
          <a:xfrm>
            <a:off x="0" y="0"/>
            <a:ext cx="10079640" cy="591840"/>
          </a:xfrm>
          <a:prstGeom prst="rect">
            <a:avLst/>
          </a:prstGeom>
        </p:spPr>
        <p:txBody>
          <a:bodyPr anchor="ctr"/>
          <a:lstStyle/>
          <a:p>
            <a:pPr marL="117360" indent="-117000">
              <a:lnSpc>
                <a:spcPct val="100000"/>
              </a:lnSpc>
            </a:pPr>
            <a:r>
              <a:rPr lang="en-US" sz="2800" b="1" strike="noStrike" spc="-1" dirty="0">
                <a:solidFill>
                  <a:srgbClr val="FFFFFF"/>
                </a:solidFill>
                <a:latin typeface="Tahoma"/>
              </a:rPr>
              <a:t>Click to edit Master title style</a:t>
            </a:r>
            <a:endParaRPr lang="en-US" sz="2800" b="0" strike="noStrike" spc="-1" dirty="0">
              <a:solidFill>
                <a:srgbClr val="000000"/>
              </a:solidFill>
              <a:latin typeface="Times New Roman"/>
            </a:endParaRPr>
          </a:p>
        </p:txBody>
      </p:sp>
      <p:sp>
        <p:nvSpPr>
          <p:cNvPr id="5" name="PlaceHolder 5"/>
          <p:cNvSpPr>
            <a:spLocks noGrp="1"/>
          </p:cNvSpPr>
          <p:nvPr>
            <p:ph type="body"/>
          </p:nvPr>
        </p:nvSpPr>
        <p:spPr>
          <a:xfrm>
            <a:off x="102960" y="636480"/>
            <a:ext cx="9883440" cy="4484160"/>
          </a:xfrm>
          <a:prstGeom prst="rect">
            <a:avLst/>
          </a:prstGeom>
        </p:spPr>
        <p:txBody>
          <a:bodyPr/>
          <a:lstStyle/>
          <a:p>
            <a:pPr marL="432000" indent="-324000">
              <a:spcBef>
                <a:spcPts val="1171"/>
              </a:spcBef>
              <a:buClr>
                <a:srgbClr val="000000"/>
              </a:buClr>
              <a:buSzPct val="45000"/>
              <a:buFont typeface="Wingdings" charset="2"/>
              <a:buChar char=""/>
            </a:pPr>
            <a:r>
              <a:rPr lang="en-US" sz="2000" b="0" strike="noStrike" spc="-1" dirty="0">
                <a:solidFill>
                  <a:srgbClr val="000000"/>
                </a:solidFill>
                <a:latin typeface="Tahoma"/>
              </a:rPr>
              <a:t>Click to edit the outline text format</a:t>
            </a:r>
          </a:p>
          <a:p>
            <a:pPr marL="864000" lvl="1" indent="-324000">
              <a:spcBef>
                <a:spcPts val="935"/>
              </a:spcBef>
              <a:buClr>
                <a:srgbClr val="000000"/>
              </a:buClr>
              <a:buSzPct val="75000"/>
              <a:buFont typeface="Symbol" charset="2"/>
              <a:buChar char=""/>
            </a:pPr>
            <a:r>
              <a:rPr lang="en-US" sz="2000" b="0" strike="noStrike" spc="-1" dirty="0">
                <a:solidFill>
                  <a:srgbClr val="000000"/>
                </a:solidFill>
                <a:latin typeface="Tahoma"/>
              </a:rPr>
              <a:t>Second Outline Level</a:t>
            </a:r>
          </a:p>
          <a:p>
            <a:pPr marL="1296000" lvl="2" indent="-288000">
              <a:spcBef>
                <a:spcPts val="700"/>
              </a:spcBef>
              <a:buClr>
                <a:srgbClr val="000000"/>
              </a:buClr>
              <a:buSzPct val="45000"/>
              <a:buFont typeface="Wingdings" charset="2"/>
              <a:buChar char=""/>
            </a:pPr>
            <a:r>
              <a:rPr lang="en-US" sz="2000" b="0" strike="noStrike" spc="-1" dirty="0">
                <a:solidFill>
                  <a:srgbClr val="000000"/>
                </a:solidFill>
                <a:latin typeface="Tahoma"/>
              </a:rPr>
              <a:t>Third Outline Level</a:t>
            </a:r>
          </a:p>
          <a:p>
            <a:pPr marL="1728000" lvl="3" indent="-216000">
              <a:spcBef>
                <a:spcPts val="468"/>
              </a:spcBef>
              <a:buClr>
                <a:srgbClr val="000000"/>
              </a:buClr>
              <a:buSzPct val="75000"/>
              <a:buFont typeface="Symbol" charset="2"/>
              <a:buChar char=""/>
            </a:pPr>
            <a:r>
              <a:rPr lang="en-US" sz="2000" b="0" strike="noStrike" spc="-1" dirty="0">
                <a:solidFill>
                  <a:srgbClr val="000000"/>
                </a:solidFill>
                <a:latin typeface="Tahoma"/>
              </a:rPr>
              <a:t>Fourth Outline Level</a:t>
            </a:r>
            <a:endParaRPr lang="en-US" sz="2000" b="0" strike="noStrike" spc="-1" dirty="0">
              <a:solidFill>
                <a:srgbClr val="808080"/>
              </a:solidFill>
              <a:latin typeface="Tahoma"/>
            </a:endParaRPr>
          </a:p>
          <a:p>
            <a:pPr marL="2160000" lvl="4" indent="-216000">
              <a:spcBef>
                <a:spcPts val="232"/>
              </a:spcBef>
              <a:buClr>
                <a:srgbClr val="000000"/>
              </a:buClr>
              <a:buSzPct val="45000"/>
              <a:buFont typeface="Wingdings" charset="2"/>
              <a:buChar char=""/>
            </a:pPr>
            <a:r>
              <a:rPr lang="en-US" sz="2000" b="0" strike="noStrike" spc="-1" dirty="0">
                <a:solidFill>
                  <a:srgbClr val="000000"/>
                </a:solidFill>
                <a:latin typeface="Tahoma"/>
              </a:rPr>
              <a:t>Fifth Outline Level</a:t>
            </a:r>
            <a:endParaRPr lang="en-US" sz="2000" b="0" strike="noStrike" spc="-1" dirty="0">
              <a:solidFill>
                <a:srgbClr val="808080"/>
              </a:solidFill>
              <a:latin typeface="Tahoma"/>
            </a:endParaRPr>
          </a:p>
          <a:p>
            <a:pPr marL="2592000" lvl="5" indent="-216000">
              <a:spcBef>
                <a:spcPts val="232"/>
              </a:spcBef>
              <a:buClr>
                <a:srgbClr val="000000"/>
              </a:buClr>
              <a:buSzPct val="45000"/>
              <a:buFont typeface="Wingdings" charset="2"/>
              <a:buChar char=""/>
            </a:pPr>
            <a:r>
              <a:rPr lang="en-US" sz="2000" b="0" strike="noStrike" spc="-1" dirty="0">
                <a:solidFill>
                  <a:srgbClr val="000000"/>
                </a:solidFill>
                <a:latin typeface="Tahoma"/>
              </a:rPr>
              <a:t>Sixth Outline Level</a:t>
            </a:r>
            <a:endParaRPr lang="en-US" sz="2000" b="0" strike="noStrike" spc="-1" dirty="0">
              <a:solidFill>
                <a:srgbClr val="808080"/>
              </a:solidFill>
              <a:latin typeface="Tahoma"/>
            </a:endParaRPr>
          </a:p>
          <a:p>
            <a:pPr marL="343080" lvl="6" indent="-342720">
              <a:spcBef>
                <a:spcPts val="232"/>
              </a:spcBef>
              <a:buClr>
                <a:srgbClr val="000000"/>
              </a:buClr>
              <a:buSzPct val="45000"/>
              <a:buFont typeface="Wingdings" charset="2"/>
              <a:buChar char=""/>
            </a:pPr>
            <a:r>
              <a:rPr lang="en-US" sz="2000" b="0" strike="noStrike" spc="-1" dirty="0">
                <a:solidFill>
                  <a:srgbClr val="000000"/>
                </a:solidFill>
                <a:latin typeface="Tahoma"/>
              </a:rPr>
              <a:t>Seventh Outline </a:t>
            </a:r>
            <a:r>
              <a:rPr lang="en-US" sz="2000" b="0" strike="noStrike" spc="-1" dirty="0" err="1">
                <a:solidFill>
                  <a:srgbClr val="000000"/>
                </a:solidFill>
                <a:latin typeface="Tahoma"/>
              </a:rPr>
              <a:t>LevelClick</a:t>
            </a:r>
            <a:r>
              <a:rPr lang="en-US" sz="2000" b="0" strike="noStrike" spc="-1" dirty="0">
                <a:solidFill>
                  <a:srgbClr val="000000"/>
                </a:solidFill>
                <a:latin typeface="Tahoma"/>
              </a:rPr>
              <a:t> to edit Master text styles</a:t>
            </a:r>
            <a:endParaRPr lang="en-US" sz="2000" b="0" strike="noStrike" spc="-1" dirty="0">
              <a:solidFill>
                <a:srgbClr val="808080"/>
              </a:solidFill>
              <a:latin typeface="Tahoma"/>
            </a:endParaRPr>
          </a:p>
          <a:p>
            <a:pPr marL="743040" lvl="7" indent="-285480">
              <a:spcBef>
                <a:spcPts val="232"/>
              </a:spcBef>
              <a:buClr>
                <a:srgbClr val="000000"/>
              </a:buClr>
              <a:buSzPct val="45000"/>
              <a:buFont typeface="Wingdings" charset="2"/>
              <a:buChar char=""/>
            </a:pPr>
            <a:r>
              <a:rPr lang="en-US" sz="1600" b="0" strike="noStrike" spc="-1" dirty="0">
                <a:solidFill>
                  <a:srgbClr val="000000"/>
                </a:solidFill>
                <a:latin typeface="Tahoma"/>
              </a:rPr>
              <a:t>Second level</a:t>
            </a:r>
            <a:endParaRPr lang="en-US" sz="1600" b="0" strike="noStrike" spc="-1" dirty="0">
              <a:solidFill>
                <a:srgbClr val="808080"/>
              </a:solidFill>
              <a:latin typeface="Tahoma"/>
            </a:endParaRPr>
          </a:p>
          <a:p>
            <a:pPr marL="1143000" lvl="8" indent="-228240">
              <a:spcBef>
                <a:spcPts val="232"/>
              </a:spcBef>
              <a:buClr>
                <a:srgbClr val="000000"/>
              </a:buClr>
              <a:buSzPct val="45000"/>
              <a:buFont typeface="Wingdings" charset="2"/>
              <a:buChar char=""/>
            </a:pPr>
            <a:r>
              <a:rPr lang="en-US" sz="1500" b="0" strike="noStrike" spc="-1" dirty="0">
                <a:solidFill>
                  <a:srgbClr val="000000"/>
                </a:solidFill>
                <a:latin typeface="Tahoma"/>
              </a:rPr>
              <a:t>Third level</a:t>
            </a:r>
            <a:endParaRPr lang="en-US" sz="1500" b="0" strike="noStrike" spc="-1" dirty="0">
              <a:solidFill>
                <a:srgbClr val="808080"/>
              </a:solidFill>
              <a:latin typeface="Tahoma"/>
            </a:endParaRPr>
          </a:p>
          <a:p>
            <a:pPr marL="1600200" lvl="0" indent="-228240">
              <a:spcBef>
                <a:spcPts val="320"/>
              </a:spcBef>
              <a:buClr>
                <a:srgbClr val="000000"/>
              </a:buClr>
              <a:buSzPct val="45000"/>
              <a:buFont typeface="Wingdings" charset="2"/>
              <a:buChar char=""/>
            </a:pPr>
            <a:r>
              <a:rPr lang="en-US" sz="1400" b="0" strike="noStrike" spc="-1" dirty="0">
                <a:solidFill>
                  <a:srgbClr val="000000"/>
                </a:solidFill>
                <a:latin typeface="Tahoma"/>
              </a:rPr>
              <a:t>Fourth level</a:t>
            </a:r>
          </a:p>
          <a:p>
            <a:pPr marL="2057400" lvl="0" indent="-228240">
              <a:spcBef>
                <a:spcPts val="320"/>
              </a:spcBef>
              <a:buClr>
                <a:srgbClr val="000000"/>
              </a:buClr>
              <a:buSzPct val="45000"/>
              <a:buFont typeface="Wingdings" charset="2"/>
              <a:buChar char=""/>
            </a:pPr>
            <a:r>
              <a:rPr lang="en-US" sz="1400" b="0" strike="noStrike" spc="-1" dirty="0">
                <a:solidFill>
                  <a:srgbClr val="808080"/>
                </a:solidFill>
                <a:latin typeface="Tahoma"/>
              </a:rPr>
              <a:t>Fifth level</a:t>
            </a:r>
            <a:endParaRPr lang="en-US" sz="1400" b="0" strike="noStrike" spc="-1" dirty="0">
              <a:solidFill>
                <a:srgbClr val="000000"/>
              </a:solidFill>
              <a:latin typeface="Tahoma"/>
            </a:endParaRPr>
          </a:p>
        </p:txBody>
      </p:sp>
      <p:pic>
        <p:nvPicPr>
          <p:cNvPr id="7" name="Picture 6"/>
          <p:cNvPicPr/>
          <p:nvPr/>
        </p:nvPicPr>
        <p:blipFill>
          <a:blip r:embed="rId15"/>
          <a:srcRect l="2832" t="3743" r="3342" b="12509"/>
          <a:stretch/>
        </p:blipFill>
        <p:spPr>
          <a:xfrm>
            <a:off x="7281300" y="5180520"/>
            <a:ext cx="2723760" cy="431640"/>
          </a:xfrm>
          <a:prstGeom prst="rect">
            <a:avLst/>
          </a:prstGeom>
          <a:ln>
            <a:noFill/>
          </a:ln>
        </p:spPr>
      </p:pic>
      <p:pic>
        <p:nvPicPr>
          <p:cNvPr id="11" name="Picture 10">
            <a:extLst>
              <a:ext uri="{FF2B5EF4-FFF2-40B4-BE49-F238E27FC236}">
                <a16:creationId xmlns:a16="http://schemas.microsoft.com/office/drawing/2014/main" id="{D6416A4B-2740-49C2-ABB2-31D9C366B72C}"/>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02960" y="5259937"/>
            <a:ext cx="2748779" cy="252383"/>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icrosoft Sans Serif"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icrosoft Sans Serif"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icrosoft Sans Serif"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icrosoft Sans Serif"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icrosoft Sans Serif"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icrosoft Sans Serif"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icrosoft Sans Serif"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icrosoft Sans Serif"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icrosoft Sans Serif" panose="020B0604020202020204" pitchFamily="34" charset="0"/>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icrosoft Sans Serif"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Shape 1"/>
          <p:cNvSpPr txBox="1"/>
          <p:nvPr/>
        </p:nvSpPr>
        <p:spPr>
          <a:xfrm>
            <a:off x="182880" y="182880"/>
            <a:ext cx="9692640" cy="4663440"/>
          </a:xfrm>
          <a:prstGeom prst="rect">
            <a:avLst/>
          </a:prstGeom>
          <a:noFill/>
          <a:ln>
            <a:noFill/>
          </a:ln>
        </p:spPr>
        <p:txBody>
          <a:bodyPr lIns="90000" tIns="45000" rIns="90000" bIns="45000" anchor="ctr"/>
          <a:lstStyle/>
          <a:p>
            <a:pPr algn="ctr"/>
            <a:r>
              <a:rPr lang="en-US" sz="3200" b="0" strike="noStrike" spc="-1" dirty="0">
                <a:latin typeface="Arial"/>
                <a:cs typeface="Microsoft Sans Serif" panose="020B0604020202020204" pitchFamily="34" charset="0"/>
              </a:rPr>
              <a:t>Sampling Frequency for Machine Learning to Separate Monitoring Artifact from Instability</a:t>
            </a:r>
          </a:p>
          <a:p>
            <a:pPr algn="ctr"/>
            <a:endParaRPr lang="en-US" sz="3200" b="0" strike="noStrike" spc="-1" dirty="0">
              <a:latin typeface="Arial"/>
              <a:cs typeface="Microsoft Sans Serif" panose="020B0604020202020204" pitchFamily="34" charset="0"/>
            </a:endParaRPr>
          </a:p>
          <a:p>
            <a:pPr algn="ctr"/>
            <a:endParaRPr lang="en-US" sz="3200" b="0" strike="noStrike" spc="-1" dirty="0">
              <a:latin typeface="Arial"/>
              <a:cs typeface="Microsoft Sans Serif" panose="020B0604020202020204" pitchFamily="34" charset="0"/>
            </a:endParaRPr>
          </a:p>
          <a:p>
            <a:pPr algn="ctr"/>
            <a:r>
              <a:rPr lang="en-US" sz="1500" b="1" strike="noStrike" spc="-1" dirty="0">
                <a:latin typeface="Arial"/>
                <a:cs typeface="Microsoft Sans Serif" panose="020B0604020202020204" pitchFamily="34" charset="0"/>
              </a:rPr>
              <a:t>Anthony Wertz</a:t>
            </a:r>
            <a:r>
              <a:rPr lang="en-US" sz="1500" b="0" strike="noStrike" spc="-1" dirty="0">
                <a:latin typeface="Arial"/>
                <a:cs typeface="Microsoft Sans Serif" panose="020B0604020202020204" pitchFamily="34" charset="0"/>
              </a:rPr>
              <a:t>, MS</a:t>
            </a:r>
            <a:r>
              <a:rPr lang="en-US" sz="1500" b="0" strike="noStrike" spc="-1" baseline="33000" dirty="0">
                <a:latin typeface="Arial"/>
                <a:cs typeface="Microsoft Sans Serif" panose="020B0604020202020204" pitchFamily="34" charset="0"/>
              </a:rPr>
              <a:t>1</a:t>
            </a:r>
            <a:r>
              <a:rPr lang="en-US" sz="1500" b="0" strike="noStrike" spc="-1" dirty="0">
                <a:latin typeface="Arial"/>
                <a:cs typeface="Microsoft Sans Serif" panose="020B0604020202020204" pitchFamily="34" charset="0"/>
              </a:rPr>
              <a:t>  ~  </a:t>
            </a:r>
            <a:r>
              <a:rPr lang="en-US" sz="1500" b="1" strike="noStrike" spc="-1" dirty="0">
                <a:latin typeface="Arial"/>
                <a:cs typeface="Microsoft Sans Serif" panose="020B0604020202020204" pitchFamily="34" charset="0"/>
              </a:rPr>
              <a:t>Marilyn Hravnak</a:t>
            </a:r>
            <a:r>
              <a:rPr lang="en-US" sz="1500" b="0" strike="noStrike" spc="-1" dirty="0">
                <a:latin typeface="Arial"/>
                <a:cs typeface="Microsoft Sans Serif" panose="020B0604020202020204" pitchFamily="34" charset="0"/>
              </a:rPr>
              <a:t>, RN, PhD, ACNP-BC, FAAN, FCCM</a:t>
            </a:r>
            <a:r>
              <a:rPr lang="en-US" sz="1500" b="0" strike="noStrike" spc="-1" baseline="33000" dirty="0">
                <a:latin typeface="Arial"/>
                <a:cs typeface="Microsoft Sans Serif" panose="020B0604020202020204" pitchFamily="34" charset="0"/>
              </a:rPr>
              <a:t>2</a:t>
            </a:r>
            <a:endParaRPr lang="en-US" sz="1500" b="0" strike="noStrike" spc="-1" dirty="0">
              <a:latin typeface="Arial"/>
              <a:cs typeface="Microsoft Sans Serif" panose="020B0604020202020204" pitchFamily="34" charset="0"/>
            </a:endParaRPr>
          </a:p>
          <a:p>
            <a:pPr algn="ctr"/>
            <a:r>
              <a:rPr lang="en-US" sz="1500" b="1" strike="noStrike" spc="-1" dirty="0">
                <a:latin typeface="Arial"/>
                <a:cs typeface="Microsoft Sans Serif" panose="020B0604020202020204" pitchFamily="34" charset="0"/>
              </a:rPr>
              <a:t>Artur Dubrawski</a:t>
            </a:r>
            <a:r>
              <a:rPr lang="en-US" sz="1500" b="0" strike="noStrike" spc="-1" dirty="0">
                <a:latin typeface="Arial"/>
                <a:cs typeface="Microsoft Sans Serif" panose="020B0604020202020204" pitchFamily="34" charset="0"/>
              </a:rPr>
              <a:t>, PhD, MEng</a:t>
            </a:r>
            <a:r>
              <a:rPr lang="en-US" sz="1500" b="0" strike="noStrike" spc="-1" baseline="33000" dirty="0">
                <a:latin typeface="Arial"/>
                <a:cs typeface="Microsoft Sans Serif" panose="020B0604020202020204" pitchFamily="34" charset="0"/>
              </a:rPr>
              <a:t>1</a:t>
            </a:r>
            <a:r>
              <a:rPr lang="en-US" sz="1500" b="0" strike="noStrike" spc="-1" dirty="0">
                <a:latin typeface="Arial"/>
                <a:cs typeface="Microsoft Sans Serif" panose="020B0604020202020204" pitchFamily="34" charset="0"/>
              </a:rPr>
              <a:t>  ~  </a:t>
            </a:r>
            <a:r>
              <a:rPr lang="en-US" sz="1500" b="1" strike="noStrike" spc="-1" dirty="0" err="1">
                <a:latin typeface="Arial"/>
                <a:cs typeface="Microsoft Sans Serif" panose="020B0604020202020204" pitchFamily="34" charset="0"/>
              </a:rPr>
              <a:t>Lujie</a:t>
            </a:r>
            <a:r>
              <a:rPr lang="en-US" sz="1500" b="1" strike="noStrike" spc="-1" dirty="0">
                <a:latin typeface="Arial"/>
                <a:cs typeface="Microsoft Sans Serif" panose="020B0604020202020204" pitchFamily="34" charset="0"/>
              </a:rPr>
              <a:t> Chen</a:t>
            </a:r>
            <a:r>
              <a:rPr lang="en-US" sz="1500" b="0" strike="noStrike" spc="-1" dirty="0">
                <a:latin typeface="Arial"/>
                <a:cs typeface="Microsoft Sans Serif" panose="020B0604020202020204" pitchFamily="34" charset="0"/>
              </a:rPr>
              <a:t>, MS</a:t>
            </a:r>
            <a:r>
              <a:rPr lang="en-US" sz="1500" b="0" strike="noStrike" spc="-1" baseline="33000" dirty="0">
                <a:latin typeface="Arial"/>
                <a:cs typeface="Microsoft Sans Serif" panose="020B0604020202020204" pitchFamily="34" charset="0"/>
              </a:rPr>
              <a:t>1</a:t>
            </a:r>
            <a:r>
              <a:rPr lang="en-US" sz="1500" b="0" strike="noStrike" spc="-1" dirty="0">
                <a:latin typeface="Arial"/>
                <a:cs typeface="Microsoft Sans Serif" panose="020B0604020202020204" pitchFamily="34" charset="0"/>
              </a:rPr>
              <a:t>  ~  </a:t>
            </a:r>
            <a:r>
              <a:rPr lang="en-US" sz="1500" b="1" strike="noStrike" spc="-1" dirty="0">
                <a:latin typeface="Arial"/>
                <a:cs typeface="Microsoft Sans Serif" panose="020B0604020202020204" pitchFamily="34" charset="0"/>
              </a:rPr>
              <a:t>Tiffany Pellathy</a:t>
            </a:r>
            <a:r>
              <a:rPr lang="en-US" sz="1500" b="0" strike="noStrike" spc="-1" dirty="0">
                <a:latin typeface="Arial"/>
                <a:cs typeface="Microsoft Sans Serif" panose="020B0604020202020204" pitchFamily="34" charset="0"/>
              </a:rPr>
              <a:t>, MS, ACNP-BC</a:t>
            </a:r>
            <a:r>
              <a:rPr lang="en-US" sz="1500" b="0" strike="noStrike" spc="-1" baseline="33000" dirty="0">
                <a:latin typeface="Arial"/>
                <a:cs typeface="Microsoft Sans Serif" panose="020B0604020202020204" pitchFamily="34" charset="0"/>
              </a:rPr>
              <a:t>2</a:t>
            </a:r>
            <a:endParaRPr lang="en-US" sz="1500" b="0" strike="noStrike" spc="-1" dirty="0">
              <a:latin typeface="Arial"/>
              <a:cs typeface="Microsoft Sans Serif" panose="020B0604020202020204" pitchFamily="34" charset="0"/>
            </a:endParaRPr>
          </a:p>
          <a:p>
            <a:pPr algn="ctr"/>
            <a:r>
              <a:rPr lang="en-US" sz="1500" b="1" strike="noStrike" spc="-1" dirty="0">
                <a:latin typeface="Arial"/>
                <a:cs typeface="Microsoft Sans Serif" panose="020B0604020202020204" pitchFamily="34" charset="0"/>
              </a:rPr>
              <a:t>Gilles Clermont</a:t>
            </a:r>
            <a:r>
              <a:rPr lang="en-US" sz="1500" b="0" strike="noStrike" spc="-1" dirty="0">
                <a:latin typeface="Arial"/>
                <a:cs typeface="Microsoft Sans Serif" panose="020B0604020202020204" pitchFamily="34" charset="0"/>
              </a:rPr>
              <a:t>, MD</a:t>
            </a:r>
            <a:r>
              <a:rPr lang="en-US" sz="1500" b="0" strike="noStrike" spc="-1" baseline="33000" dirty="0">
                <a:latin typeface="Arial"/>
                <a:cs typeface="Microsoft Sans Serif" panose="020B0604020202020204" pitchFamily="34" charset="0"/>
              </a:rPr>
              <a:t>3</a:t>
            </a:r>
            <a:r>
              <a:rPr lang="en-US" sz="1500" b="0" strike="noStrike" spc="-1" dirty="0">
                <a:latin typeface="Arial"/>
                <a:cs typeface="Microsoft Sans Serif" panose="020B0604020202020204" pitchFamily="34" charset="0"/>
              </a:rPr>
              <a:t>  ~  </a:t>
            </a:r>
            <a:r>
              <a:rPr lang="en-US" sz="1500" b="1" strike="noStrike" spc="-1" dirty="0">
                <a:latin typeface="Arial"/>
                <a:cs typeface="Microsoft Sans Serif" panose="020B0604020202020204" pitchFamily="34" charset="0"/>
              </a:rPr>
              <a:t>Michael R. Pinsky</a:t>
            </a:r>
            <a:r>
              <a:rPr lang="en-US" sz="1500" b="0" strike="noStrike" spc="-1" dirty="0">
                <a:latin typeface="Arial"/>
                <a:cs typeface="Microsoft Sans Serif" panose="020B0604020202020204" pitchFamily="34" charset="0"/>
              </a:rPr>
              <a:t>, MD, MCCM</a:t>
            </a:r>
            <a:r>
              <a:rPr lang="en-US" sz="1500" b="0" strike="noStrike" spc="-1" baseline="33000" dirty="0">
                <a:latin typeface="Arial"/>
                <a:cs typeface="Microsoft Sans Serif" panose="020B0604020202020204" pitchFamily="34" charset="0"/>
              </a:rPr>
              <a:t>3</a:t>
            </a:r>
            <a:endParaRPr lang="en-US" sz="1500" b="0" strike="noStrike" spc="-1" dirty="0">
              <a:latin typeface="Arial"/>
              <a:cs typeface="Microsoft Sans Serif" panose="020B0604020202020204" pitchFamily="34" charset="0"/>
            </a:endParaRPr>
          </a:p>
          <a:p>
            <a:pPr algn="ctr"/>
            <a:endParaRPr lang="en-US" sz="1500" b="0" strike="noStrike" spc="-1" dirty="0">
              <a:latin typeface="Arial"/>
              <a:cs typeface="Microsoft Sans Serif" panose="020B0604020202020204" pitchFamily="34" charset="0"/>
            </a:endParaRPr>
          </a:p>
          <a:p>
            <a:pPr algn="ctr"/>
            <a:endParaRPr lang="en-US" sz="1500" b="0" strike="noStrike" spc="-1" dirty="0">
              <a:latin typeface="Arial"/>
              <a:cs typeface="Microsoft Sans Serif" panose="020B0604020202020204" pitchFamily="34" charset="0"/>
            </a:endParaRPr>
          </a:p>
          <a:p>
            <a:pPr algn="ctr"/>
            <a:r>
              <a:rPr lang="en-US" sz="1500" b="0" strike="noStrike" spc="-1" dirty="0">
                <a:latin typeface="Arial"/>
                <a:cs typeface="Microsoft Sans Serif" panose="020B0604020202020204" pitchFamily="34" charset="0"/>
              </a:rPr>
              <a:t>1. Auton Lab, Robotics Institute, Carnegie Mellon University</a:t>
            </a:r>
          </a:p>
          <a:p>
            <a:pPr algn="ctr"/>
            <a:r>
              <a:rPr lang="en-US" sz="1500" b="0" strike="noStrike" spc="-1" dirty="0">
                <a:latin typeface="Arial"/>
                <a:cs typeface="Microsoft Sans Serif" panose="020B0604020202020204" pitchFamily="34" charset="0"/>
              </a:rPr>
              <a:t>2. School of </a:t>
            </a:r>
            <a:r>
              <a:rPr lang="en-US" sz="1500" spc="-1" dirty="0">
                <a:cs typeface="Microsoft Sans Serif" panose="020B0604020202020204" pitchFamily="34" charset="0"/>
              </a:rPr>
              <a:t>Nursing, University of Pittsburgh</a:t>
            </a:r>
          </a:p>
          <a:p>
            <a:pPr algn="ctr"/>
            <a:r>
              <a:rPr lang="en-US" sz="1500" b="0" strike="noStrike" spc="-1" dirty="0">
                <a:latin typeface="Arial"/>
                <a:cs typeface="Microsoft Sans Serif" panose="020B0604020202020204" pitchFamily="34" charset="0"/>
              </a:rPr>
              <a:t>3. School of Medicine, University of Pittsburgh</a:t>
            </a:r>
          </a:p>
          <a:p>
            <a:pPr algn="ctr"/>
            <a:r>
              <a:rPr lang="en-US" sz="1500" b="0" strike="noStrike" spc="-1" dirty="0">
                <a:latin typeface="Arial"/>
                <a:cs typeface="Microsoft Sans Serif" panose="020B0604020202020204" pitchFamily="34" charset="0"/>
              </a:rPr>
              <a:t>Pittsburgh, PA, USA</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 name="Picture 115"/>
          <p:cNvPicPr/>
          <p:nvPr/>
        </p:nvPicPr>
        <p:blipFill>
          <a:blip r:embed="rId3">
            <a:extLst>
              <a:ext uri="{28A0092B-C50C-407E-A947-70E740481C1C}">
                <a14:useLocalDpi xmlns:a14="http://schemas.microsoft.com/office/drawing/2010/main" val="0"/>
              </a:ext>
            </a:extLst>
          </a:blip>
          <a:stretch>
            <a:fillRect/>
          </a:stretch>
        </p:blipFill>
        <p:spPr>
          <a:xfrm>
            <a:off x="321577" y="853200"/>
            <a:ext cx="9245685" cy="4292640"/>
          </a:xfrm>
          <a:prstGeom prst="rect">
            <a:avLst/>
          </a:prstGeom>
          <a:ln>
            <a:noFill/>
          </a:ln>
        </p:spPr>
      </p:pic>
      <p:sp>
        <p:nvSpPr>
          <p:cNvPr id="117" name="TextShape 1"/>
          <p:cNvSpPr txBox="1"/>
          <p:nvPr/>
        </p:nvSpPr>
        <p:spPr>
          <a:xfrm>
            <a:off x="0" y="0"/>
            <a:ext cx="10079640" cy="591840"/>
          </a:xfrm>
          <a:prstGeom prst="rect">
            <a:avLst/>
          </a:prstGeom>
          <a:noFill/>
          <a:ln>
            <a:noFill/>
          </a:ln>
        </p:spPr>
        <p:txBody>
          <a:bodyPr lIns="0" tIns="0" rIns="0" bIns="0" anchor="ctr"/>
          <a:lstStyle/>
          <a:p>
            <a:pPr algn="ctr"/>
            <a:r>
              <a:rPr lang="en-US" sz="3200" spc="-1" dirty="0">
                <a:solidFill>
                  <a:srgbClr val="000000"/>
                </a:solidFill>
                <a:latin typeface="Times New Roman"/>
                <a:cs typeface="Microsoft Sans Serif" panose="020B0604020202020204" pitchFamily="34" charset="0"/>
              </a:rPr>
              <a:t>Excessive </a:t>
            </a:r>
            <a:r>
              <a:rPr lang="en-US" sz="3200" spc="-1" dirty="0" err="1">
                <a:solidFill>
                  <a:srgbClr val="000000"/>
                </a:solidFill>
                <a:latin typeface="Times New Roman"/>
                <a:cs typeface="Microsoft Sans Serif" panose="020B0604020202020204" pitchFamily="34" charset="0"/>
              </a:rPr>
              <a:t>Downsampling</a:t>
            </a:r>
            <a:r>
              <a:rPr lang="en-US" sz="3200" spc="-1" dirty="0">
                <a:solidFill>
                  <a:srgbClr val="000000"/>
                </a:solidFill>
                <a:latin typeface="Times New Roman"/>
                <a:cs typeface="Microsoft Sans Serif" panose="020B0604020202020204" pitchFamily="34" charset="0"/>
              </a:rPr>
              <a:t> May Leave Too Little Data</a:t>
            </a:r>
          </a:p>
        </p:txBody>
      </p:sp>
      <p:sp>
        <p:nvSpPr>
          <p:cNvPr id="118" name="TextShape 2"/>
          <p:cNvSpPr txBox="1"/>
          <p:nvPr/>
        </p:nvSpPr>
        <p:spPr>
          <a:xfrm>
            <a:off x="978087" y="2817980"/>
            <a:ext cx="4058703" cy="346320"/>
          </a:xfrm>
          <a:prstGeom prst="rect">
            <a:avLst/>
          </a:prstGeom>
          <a:noFill/>
          <a:ln>
            <a:noFill/>
          </a:ln>
        </p:spPr>
        <p:txBody>
          <a:bodyPr lIns="90000" tIns="45000" rIns="90000" bIns="45000"/>
          <a:lstStyle/>
          <a:p>
            <a:r>
              <a:rPr lang="en-US" sz="1800" b="0" strike="noStrike" spc="-1" dirty="0">
                <a:latin typeface="Arial"/>
                <a:cs typeface="Microsoft Sans Serif" panose="020B0604020202020204" pitchFamily="34" charset="0"/>
              </a:rPr>
              <a:t>Every 120 seconds</a:t>
            </a:r>
          </a:p>
        </p:txBody>
      </p:sp>
      <p:sp>
        <p:nvSpPr>
          <p:cNvPr id="119" name="TextShape 3"/>
          <p:cNvSpPr txBox="1"/>
          <p:nvPr/>
        </p:nvSpPr>
        <p:spPr>
          <a:xfrm>
            <a:off x="978448" y="2040380"/>
            <a:ext cx="4225320" cy="346320"/>
          </a:xfrm>
          <a:prstGeom prst="rect">
            <a:avLst/>
          </a:prstGeom>
          <a:noFill/>
          <a:ln>
            <a:noFill/>
          </a:ln>
        </p:spPr>
        <p:txBody>
          <a:bodyPr lIns="90000" tIns="45000" rIns="90000" bIns="45000"/>
          <a:lstStyle/>
          <a:p>
            <a:r>
              <a:rPr lang="en-US" sz="1800" b="0" strike="noStrike" spc="-1" dirty="0">
                <a:latin typeface="Arial"/>
                <a:cs typeface="Microsoft Sans Serif" panose="020B0604020202020204" pitchFamily="34" charset="0"/>
              </a:rPr>
              <a:t>Every 60 seconds</a:t>
            </a:r>
          </a:p>
        </p:txBody>
      </p:sp>
      <p:sp>
        <p:nvSpPr>
          <p:cNvPr id="120" name="TextShape 4"/>
          <p:cNvSpPr txBox="1"/>
          <p:nvPr/>
        </p:nvSpPr>
        <p:spPr>
          <a:xfrm>
            <a:off x="978447" y="1269980"/>
            <a:ext cx="3708485" cy="346320"/>
          </a:xfrm>
          <a:prstGeom prst="rect">
            <a:avLst/>
          </a:prstGeom>
          <a:noFill/>
          <a:ln>
            <a:noFill/>
          </a:ln>
        </p:spPr>
        <p:txBody>
          <a:bodyPr lIns="90000" tIns="45000" rIns="90000" bIns="45000"/>
          <a:lstStyle/>
          <a:p>
            <a:r>
              <a:rPr lang="en-US" sz="1800" b="0" strike="noStrike" spc="-1" dirty="0">
                <a:latin typeface="Arial"/>
                <a:cs typeface="Microsoft Sans Serif" panose="020B0604020202020204" pitchFamily="34" charset="0"/>
              </a:rPr>
              <a:t>Every 20 seconds</a:t>
            </a:r>
          </a:p>
        </p:txBody>
      </p:sp>
      <p:sp>
        <p:nvSpPr>
          <p:cNvPr id="121" name="TextShape 5"/>
          <p:cNvSpPr txBox="1"/>
          <p:nvPr/>
        </p:nvSpPr>
        <p:spPr>
          <a:xfrm>
            <a:off x="978447" y="3588380"/>
            <a:ext cx="3533557" cy="346320"/>
          </a:xfrm>
          <a:prstGeom prst="rect">
            <a:avLst/>
          </a:prstGeom>
          <a:noFill/>
          <a:ln>
            <a:noFill/>
          </a:ln>
        </p:spPr>
        <p:txBody>
          <a:bodyPr lIns="90000" tIns="45000" rIns="90000" bIns="45000"/>
          <a:lstStyle/>
          <a:p>
            <a:r>
              <a:rPr lang="en-US" sz="1800" b="0" strike="noStrike" spc="-1" dirty="0">
                <a:latin typeface="Arial"/>
                <a:cs typeface="Microsoft Sans Serif" panose="020B0604020202020204" pitchFamily="34" charset="0"/>
              </a:rPr>
              <a:t>Every 180 seconds</a:t>
            </a:r>
          </a:p>
        </p:txBody>
      </p:sp>
      <p:sp>
        <p:nvSpPr>
          <p:cNvPr id="122" name="TextShape 6"/>
          <p:cNvSpPr txBox="1"/>
          <p:nvPr/>
        </p:nvSpPr>
        <p:spPr>
          <a:xfrm>
            <a:off x="978807" y="4307436"/>
            <a:ext cx="3819443" cy="346320"/>
          </a:xfrm>
          <a:prstGeom prst="rect">
            <a:avLst/>
          </a:prstGeom>
          <a:noFill/>
          <a:ln>
            <a:noFill/>
          </a:ln>
        </p:spPr>
        <p:txBody>
          <a:bodyPr lIns="90000" tIns="45000" rIns="90000" bIns="45000"/>
          <a:lstStyle/>
          <a:p>
            <a:r>
              <a:rPr lang="en-US" sz="1800" b="0" strike="noStrike" spc="-1" dirty="0">
                <a:latin typeface="Arial"/>
                <a:cs typeface="Microsoft Sans Serif" panose="020B0604020202020204" pitchFamily="34" charset="0"/>
              </a:rPr>
              <a:t>Every 60 minutes</a:t>
            </a:r>
          </a:p>
        </p:txBody>
      </p:sp>
      <p:sp>
        <p:nvSpPr>
          <p:cNvPr id="123" name="TextShape 7"/>
          <p:cNvSpPr txBox="1"/>
          <p:nvPr/>
        </p:nvSpPr>
        <p:spPr>
          <a:xfrm>
            <a:off x="895679" y="596160"/>
            <a:ext cx="6340007" cy="401040"/>
          </a:xfrm>
          <a:prstGeom prst="rect">
            <a:avLst/>
          </a:prstGeom>
          <a:noFill/>
          <a:ln>
            <a:noFill/>
          </a:ln>
        </p:spPr>
        <p:txBody>
          <a:bodyPr lIns="90000" tIns="45000" rIns="90000" bIns="45000"/>
          <a:lstStyle/>
          <a:p>
            <a:r>
              <a:rPr lang="en-US" sz="1800" b="0" strike="noStrike" spc="-1" dirty="0">
                <a:latin typeface="Arial"/>
                <a:cs typeface="Microsoft Sans Serif" panose="020B0604020202020204" pitchFamily="34" charset="0"/>
              </a:rPr>
              <a:t>SpO</a:t>
            </a:r>
            <a:r>
              <a:rPr lang="en-US" sz="1800" b="0" strike="noStrike" spc="-1" baseline="-33000" dirty="0">
                <a:latin typeface="Arial"/>
                <a:cs typeface="Microsoft Sans Serif" panose="020B0604020202020204" pitchFamily="34" charset="0"/>
              </a:rPr>
              <a:t>2</a:t>
            </a:r>
            <a:r>
              <a:rPr lang="en-US" sz="1800" b="0" strike="noStrike" spc="-1" dirty="0">
                <a:latin typeface="Arial"/>
                <a:cs typeface="Microsoft Sans Serif" panose="020B0604020202020204" pitchFamily="34" charset="0"/>
              </a:rPr>
              <a:t> signal at various levels of </a:t>
            </a:r>
            <a:r>
              <a:rPr lang="en-US" sz="1800" b="0" strike="noStrike" spc="-1" dirty="0" err="1">
                <a:latin typeface="Arial"/>
                <a:cs typeface="Microsoft Sans Serif" panose="020B0604020202020204" pitchFamily="34" charset="0"/>
              </a:rPr>
              <a:t>downsampling</a:t>
            </a:r>
            <a:endParaRPr lang="en-US" sz="1800" b="0" strike="noStrike" spc="-1" dirty="0">
              <a:latin typeface="Arial"/>
              <a:cs typeface="Microsoft Sans Serif" panose="020B0604020202020204" pitchFamily="34" charset="0"/>
            </a:endParaRPr>
          </a:p>
        </p:txBody>
      </p:sp>
    </p:spTree>
    <p:extLst>
      <p:ext uri="{BB962C8B-B14F-4D97-AF65-F5344CB8AC3E}">
        <p14:creationId xmlns:p14="http://schemas.microsoft.com/office/powerpoint/2010/main" val="237405785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extShape 1"/>
          <p:cNvSpPr txBox="1"/>
          <p:nvPr/>
        </p:nvSpPr>
        <p:spPr>
          <a:xfrm>
            <a:off x="0" y="0"/>
            <a:ext cx="10079640" cy="591840"/>
          </a:xfrm>
          <a:prstGeom prst="rect">
            <a:avLst/>
          </a:prstGeom>
          <a:noFill/>
          <a:ln>
            <a:noFill/>
          </a:ln>
        </p:spPr>
        <p:txBody>
          <a:bodyPr lIns="0" tIns="0" rIns="0" bIns="0" anchor="ctr"/>
          <a:lstStyle/>
          <a:p>
            <a:pPr algn="ctr"/>
            <a:r>
              <a:rPr lang="en-US" sz="3200" b="0" strike="noStrike" spc="-1" dirty="0">
                <a:solidFill>
                  <a:srgbClr val="000000"/>
                </a:solidFill>
                <a:latin typeface="Times New Roman"/>
                <a:cs typeface="Microsoft Sans Serif" panose="020B0604020202020204" pitchFamily="34" charset="0"/>
              </a:rPr>
              <a:t>Dataset Collected from Step Down Unit Patients</a:t>
            </a:r>
          </a:p>
        </p:txBody>
      </p:sp>
      <p:sp>
        <p:nvSpPr>
          <p:cNvPr id="125" name="TextShape 2"/>
          <p:cNvSpPr txBox="1"/>
          <p:nvPr/>
        </p:nvSpPr>
        <p:spPr>
          <a:xfrm>
            <a:off x="0" y="1162260"/>
            <a:ext cx="9883440" cy="3287820"/>
          </a:xfrm>
          <a:prstGeom prst="rect">
            <a:avLst/>
          </a:prstGeom>
          <a:noFill/>
          <a:ln>
            <a:noFill/>
          </a:ln>
        </p:spPr>
        <p:txBody>
          <a:bodyPr lIns="0" tIns="0" rIns="0" bIns="0" anchor="t">
            <a:normAutofit fontScale="92500"/>
          </a:bodyPr>
          <a:lstStyle/>
          <a:p>
            <a:pPr marL="431800" indent="-323850">
              <a:spcBef>
                <a:spcPts val="1171"/>
              </a:spcBef>
              <a:buClr>
                <a:srgbClr val="000000"/>
              </a:buClr>
              <a:buSzPct val="45000"/>
              <a:buFont typeface="Wingdings" charset="2"/>
              <a:buChar char=""/>
            </a:pPr>
            <a:r>
              <a:rPr lang="en-US" sz="1950" b="0" strike="noStrike" spc="-1" dirty="0">
                <a:solidFill>
                  <a:srgbClr val="000000"/>
                </a:solidFill>
                <a:latin typeface="Tahoma"/>
                <a:cs typeface="Microsoft Sans Serif" panose="020B0604020202020204" pitchFamily="34" charset="0"/>
              </a:rPr>
              <a:t>Collected continuous vital sign (</a:t>
            </a:r>
            <a:r>
              <a:rPr lang="en-US" sz="1950" spc="-1" dirty="0">
                <a:solidFill>
                  <a:srgbClr val="000000"/>
                </a:solidFill>
                <a:latin typeface="Tahoma"/>
                <a:cs typeface="Microsoft Sans Serif" panose="020B0604020202020204" pitchFamily="34" charset="0"/>
              </a:rPr>
              <a:t>VS) </a:t>
            </a:r>
            <a:r>
              <a:rPr lang="en-US" sz="1950" b="0" strike="noStrike" spc="-1" dirty="0">
                <a:solidFill>
                  <a:srgbClr val="000000"/>
                </a:solidFill>
                <a:latin typeface="Tahoma"/>
                <a:cs typeface="Microsoft Sans Serif" panose="020B0604020202020204" pitchFamily="34" charset="0"/>
              </a:rPr>
              <a:t>data streams from 200 step-down unit (SDU) patients</a:t>
            </a:r>
            <a:r>
              <a:rPr lang="en-US" sz="1950" spc="-1" dirty="0">
                <a:solidFill>
                  <a:srgbClr val="000000"/>
                </a:solidFill>
                <a:latin typeface="Tahoma"/>
                <a:cs typeface="Microsoft Sans Serif" panose="020B0604020202020204" pitchFamily="34" charset="0"/>
              </a:rPr>
              <a:t>. </a:t>
            </a:r>
            <a:endParaRPr lang="en-US" dirty="0"/>
          </a:p>
          <a:p>
            <a:pPr marL="863600" lvl="1" indent="-323850">
              <a:spcBef>
                <a:spcPts val="935"/>
              </a:spcBef>
              <a:buClr>
                <a:srgbClr val="000000"/>
              </a:buClr>
              <a:buSzPct val="75000"/>
              <a:buFont typeface="Symbol" charset="2"/>
              <a:buChar char=""/>
            </a:pPr>
            <a:r>
              <a:rPr lang="en-US" sz="1450" b="0" strike="noStrike" spc="-1" dirty="0">
                <a:solidFill>
                  <a:srgbClr val="000000"/>
                </a:solidFill>
                <a:latin typeface="Tahoma"/>
                <a:cs typeface="Microsoft Sans Serif" panose="020B0604020202020204" pitchFamily="34" charset="0"/>
              </a:rPr>
              <a:t>Heart rate </a:t>
            </a:r>
            <a:r>
              <a:rPr lang="en-US" sz="1450" spc="-1" dirty="0">
                <a:solidFill>
                  <a:srgbClr val="000000"/>
                </a:solidFill>
                <a:latin typeface="Tahoma"/>
                <a:cs typeface="Microsoft Sans Serif" panose="020B0604020202020204" pitchFamily="34" charset="0"/>
              </a:rPr>
              <a:t>(HR) - 3-lead</a:t>
            </a:r>
            <a:r>
              <a:rPr lang="en-US" sz="1450" b="0" strike="noStrike" spc="-1" dirty="0">
                <a:solidFill>
                  <a:srgbClr val="000000"/>
                </a:solidFill>
                <a:latin typeface="Tahoma"/>
                <a:cs typeface="Microsoft Sans Serif" panose="020B0604020202020204" pitchFamily="34" charset="0"/>
              </a:rPr>
              <a:t> ECG</a:t>
            </a:r>
            <a:r>
              <a:rPr lang="en-US" sz="1450" spc="-1" dirty="0">
                <a:solidFill>
                  <a:srgbClr val="000000"/>
                </a:solidFill>
                <a:latin typeface="Tahoma"/>
                <a:ea typeface="Tahoma"/>
                <a:cs typeface="Tahoma"/>
              </a:rPr>
              <a:t>.</a:t>
            </a:r>
            <a:endParaRPr lang="en-US" sz="1450" b="0" strike="noStrike" spc="-1" dirty="0">
              <a:solidFill>
                <a:srgbClr val="000000"/>
              </a:solidFill>
              <a:latin typeface="Tahoma"/>
              <a:ea typeface="Tahoma"/>
              <a:cs typeface="Tahoma"/>
            </a:endParaRPr>
          </a:p>
          <a:p>
            <a:pPr marL="863600" lvl="1" indent="-323850">
              <a:spcBef>
                <a:spcPts val="935"/>
              </a:spcBef>
              <a:buClr>
                <a:srgbClr val="000000"/>
              </a:buClr>
              <a:buSzPct val="75000"/>
              <a:buFont typeface="Symbol" charset="2"/>
              <a:buChar char=""/>
            </a:pPr>
            <a:r>
              <a:rPr lang="en-US" sz="1450" b="0" strike="noStrike" spc="-1" dirty="0">
                <a:solidFill>
                  <a:srgbClr val="000000"/>
                </a:solidFill>
                <a:latin typeface="Tahoma"/>
                <a:cs typeface="Microsoft Sans Serif" panose="020B0604020202020204" pitchFamily="34" charset="0"/>
              </a:rPr>
              <a:t>Respiratory rate </a:t>
            </a:r>
            <a:r>
              <a:rPr lang="en-US" sz="1450" spc="-1" dirty="0">
                <a:solidFill>
                  <a:srgbClr val="000000"/>
                </a:solidFill>
                <a:latin typeface="Tahoma"/>
                <a:cs typeface="Microsoft Sans Serif" panose="020B0604020202020204" pitchFamily="34" charset="0"/>
              </a:rPr>
              <a:t>(RR) - </a:t>
            </a:r>
            <a:r>
              <a:rPr lang="en-US" sz="1450" b="0" strike="noStrike" spc="-1" dirty="0" err="1">
                <a:solidFill>
                  <a:srgbClr val="000000"/>
                </a:solidFill>
                <a:latin typeface="Tahoma"/>
                <a:cs typeface="Microsoft Sans Serif" panose="020B0604020202020204" pitchFamily="34" charset="0"/>
              </a:rPr>
              <a:t>bioimpedance</a:t>
            </a:r>
            <a:r>
              <a:rPr lang="en-US" sz="1450" b="0" strike="noStrike" spc="-1" dirty="0">
                <a:solidFill>
                  <a:srgbClr val="000000"/>
                </a:solidFill>
                <a:latin typeface="Tahoma"/>
                <a:cs typeface="Microsoft Sans Serif" panose="020B0604020202020204" pitchFamily="34" charset="0"/>
              </a:rPr>
              <a:t> signaling</a:t>
            </a:r>
            <a:r>
              <a:rPr lang="en-US" sz="1450" spc="-1" dirty="0">
                <a:solidFill>
                  <a:srgbClr val="000000"/>
                </a:solidFill>
                <a:latin typeface="Tahoma"/>
                <a:cs typeface="Microsoft Sans Serif" panose="020B0604020202020204" pitchFamily="34" charset="0"/>
              </a:rPr>
              <a:t>.</a:t>
            </a:r>
            <a:endParaRPr lang="en-US" sz="1450" b="0" strike="noStrike" spc="-1" dirty="0">
              <a:solidFill>
                <a:srgbClr val="000000"/>
              </a:solidFill>
              <a:latin typeface="Tahoma"/>
              <a:ea typeface="Tahoma"/>
              <a:cs typeface="Tahoma"/>
            </a:endParaRPr>
          </a:p>
          <a:p>
            <a:pPr marL="863600" lvl="1" indent="-323850">
              <a:spcBef>
                <a:spcPts val="935"/>
              </a:spcBef>
              <a:buClr>
                <a:srgbClr val="000000"/>
              </a:buClr>
              <a:buSzPct val="75000"/>
              <a:buFont typeface="Symbol" charset="2"/>
              <a:buChar char=""/>
            </a:pPr>
            <a:r>
              <a:rPr lang="en-US" sz="1450" b="0" strike="noStrike" spc="-1" dirty="0">
                <a:solidFill>
                  <a:srgbClr val="000000"/>
                </a:solidFill>
                <a:latin typeface="Tahoma"/>
                <a:cs typeface="Microsoft Sans Serif" panose="020B0604020202020204" pitchFamily="34" charset="0"/>
              </a:rPr>
              <a:t>Pulse O</a:t>
            </a:r>
            <a:r>
              <a:rPr lang="en-US" sz="1450" b="0" strike="noStrike" spc="-1" baseline="-25000" dirty="0">
                <a:solidFill>
                  <a:srgbClr val="000000"/>
                </a:solidFill>
                <a:latin typeface="Tahoma"/>
                <a:cs typeface="Microsoft Sans Serif" panose="020B0604020202020204" pitchFamily="34" charset="0"/>
              </a:rPr>
              <a:t>2</a:t>
            </a:r>
            <a:r>
              <a:rPr lang="en-US" sz="1450" b="0" strike="noStrike" spc="-1" dirty="0">
                <a:solidFill>
                  <a:srgbClr val="000000"/>
                </a:solidFill>
                <a:latin typeface="Tahoma"/>
                <a:cs typeface="Microsoft Sans Serif" panose="020B0604020202020204" pitchFamily="34" charset="0"/>
              </a:rPr>
              <a:t> saturation </a:t>
            </a:r>
            <a:r>
              <a:rPr lang="en-US" sz="1450" spc="-1" dirty="0">
                <a:solidFill>
                  <a:srgbClr val="000000"/>
                </a:solidFill>
                <a:latin typeface="Tahoma"/>
                <a:cs typeface="Microsoft Sans Serif" panose="020B0604020202020204" pitchFamily="34" charset="0"/>
              </a:rPr>
              <a:t>(SpO</a:t>
            </a:r>
            <a:r>
              <a:rPr lang="en-US" sz="1450" spc="-1" baseline="-25000" dirty="0">
                <a:solidFill>
                  <a:srgbClr val="000000"/>
                </a:solidFill>
                <a:latin typeface="Tahoma"/>
                <a:cs typeface="Microsoft Sans Serif" panose="020B0604020202020204" pitchFamily="34" charset="0"/>
              </a:rPr>
              <a:t>2</a:t>
            </a:r>
            <a:r>
              <a:rPr lang="en-US" sz="1450" spc="-1" dirty="0">
                <a:solidFill>
                  <a:srgbClr val="000000"/>
                </a:solidFill>
                <a:latin typeface="Tahoma"/>
                <a:cs typeface="Microsoft Sans Serif" panose="020B0604020202020204" pitchFamily="34" charset="0"/>
              </a:rPr>
              <a:t>) - pulse</a:t>
            </a:r>
            <a:r>
              <a:rPr lang="en-US" sz="1450" b="0" strike="noStrike" spc="-1" dirty="0">
                <a:solidFill>
                  <a:srgbClr val="000000"/>
                </a:solidFill>
                <a:latin typeface="Tahoma"/>
                <a:cs typeface="Microsoft Sans Serif" panose="020B0604020202020204" pitchFamily="34" charset="0"/>
              </a:rPr>
              <a:t> oximeter</a:t>
            </a:r>
            <a:r>
              <a:rPr lang="en-US" sz="1450" spc="-1" dirty="0">
                <a:solidFill>
                  <a:srgbClr val="000000"/>
                </a:solidFill>
                <a:latin typeface="Tahoma"/>
                <a:ea typeface="Tahoma"/>
                <a:cs typeface="Tahoma"/>
              </a:rPr>
              <a:t>.</a:t>
            </a:r>
            <a:endParaRPr lang="en-US" sz="1490" b="0" strike="noStrike" spc="-1" dirty="0">
              <a:solidFill>
                <a:srgbClr val="000000"/>
              </a:solidFill>
              <a:latin typeface="Tahoma"/>
              <a:ea typeface="Tahoma"/>
              <a:cs typeface="Tahoma"/>
            </a:endParaRPr>
          </a:p>
          <a:p>
            <a:pPr marL="863600" lvl="1" indent="-323850">
              <a:spcBef>
                <a:spcPts val="935"/>
              </a:spcBef>
              <a:buClr>
                <a:srgbClr val="000000"/>
              </a:buClr>
              <a:buSzPct val="75000"/>
              <a:buFont typeface="Symbol" charset="2"/>
              <a:buChar char=""/>
            </a:pPr>
            <a:r>
              <a:rPr lang="en-US" sz="1450" b="0" strike="noStrike" spc="-1" dirty="0">
                <a:solidFill>
                  <a:srgbClr val="000000"/>
                </a:solidFill>
                <a:latin typeface="Tahoma"/>
                <a:cs typeface="Microsoft Sans Serif" panose="020B0604020202020204" pitchFamily="34" charset="0"/>
              </a:rPr>
              <a:t>Intermittent noninvasive blood pressure</a:t>
            </a:r>
            <a:r>
              <a:rPr lang="en-US" sz="1450" spc="-1" dirty="0">
                <a:solidFill>
                  <a:srgbClr val="000000"/>
                </a:solidFill>
                <a:latin typeface="Tahoma"/>
                <a:cs typeface="Microsoft Sans Serif" panose="020B0604020202020204" pitchFamily="34" charset="0"/>
              </a:rPr>
              <a:t> (BP) - </a:t>
            </a:r>
            <a:r>
              <a:rPr lang="en-US" sz="1450" b="0" strike="noStrike" spc="-1" dirty="0">
                <a:solidFill>
                  <a:srgbClr val="000000"/>
                </a:solidFill>
                <a:latin typeface="Tahoma"/>
                <a:cs typeface="Microsoft Sans Serif" panose="020B0604020202020204" pitchFamily="34" charset="0"/>
              </a:rPr>
              <a:t>sphygmomanometer</a:t>
            </a:r>
            <a:r>
              <a:rPr lang="en-US" sz="1450" spc="-1" dirty="0">
                <a:solidFill>
                  <a:srgbClr val="000000"/>
                </a:solidFill>
                <a:latin typeface="Tahoma"/>
                <a:ea typeface="Tahoma"/>
                <a:cs typeface="Tahoma"/>
              </a:rPr>
              <a:t>.</a:t>
            </a:r>
            <a:endParaRPr lang="en-US" sz="1450" b="0" strike="noStrike" spc="-1" dirty="0">
              <a:solidFill>
                <a:srgbClr val="000000"/>
              </a:solidFill>
              <a:latin typeface="Tahoma"/>
              <a:ea typeface="Tahoma"/>
              <a:cs typeface="Tahoma"/>
            </a:endParaRPr>
          </a:p>
          <a:p>
            <a:pPr marL="431800" indent="-323850">
              <a:spcBef>
                <a:spcPts val="1171"/>
              </a:spcBef>
              <a:buClr>
                <a:srgbClr val="000000"/>
              </a:buClr>
              <a:buSzPct val="45000"/>
              <a:buFont typeface="Wingdings" charset="2"/>
              <a:buChar char=""/>
            </a:pPr>
            <a:r>
              <a:rPr lang="en-US" sz="1950" b="0" strike="noStrike" spc="-1" dirty="0">
                <a:solidFill>
                  <a:srgbClr val="000000"/>
                </a:solidFill>
                <a:latin typeface="Tahoma"/>
                <a:cs typeface="Microsoft Sans Serif" panose="020B0604020202020204" pitchFamily="34" charset="0"/>
              </a:rPr>
              <a:t>Cardiorespiratory instability (CRI) alerts generated when VS signals are outside defined thresholds</a:t>
            </a:r>
            <a:r>
              <a:rPr lang="en-US" sz="1950" spc="-1" dirty="0">
                <a:solidFill>
                  <a:srgbClr val="000000"/>
                </a:solidFill>
                <a:latin typeface="Tahoma"/>
                <a:ea typeface="Tahoma"/>
                <a:cs typeface="Tahoma"/>
              </a:rPr>
              <a:t>.</a:t>
            </a:r>
            <a:endParaRPr lang="en-US" sz="1990" b="0" strike="noStrike" spc="-1" dirty="0">
              <a:solidFill>
                <a:srgbClr val="000000"/>
              </a:solidFill>
              <a:latin typeface="Tahoma"/>
              <a:ea typeface="Tahoma"/>
              <a:cs typeface="Tahoma"/>
            </a:endParaRPr>
          </a:p>
          <a:p>
            <a:pPr marL="431800" indent="-323850">
              <a:spcBef>
                <a:spcPts val="1171"/>
              </a:spcBef>
              <a:buClr>
                <a:srgbClr val="000000"/>
              </a:buClr>
              <a:buSzPct val="45000"/>
              <a:buFont typeface="Wingdings" charset="2"/>
              <a:buChar char=""/>
            </a:pPr>
            <a:r>
              <a:rPr lang="en-US" sz="1950" b="0" strike="noStrike" spc="-1" dirty="0">
                <a:solidFill>
                  <a:srgbClr val="000000"/>
                </a:solidFill>
                <a:latin typeface="Tahoma"/>
                <a:cs typeface="Microsoft Sans Serif" panose="020B0604020202020204" pitchFamily="34" charset="0"/>
              </a:rPr>
              <a:t>Alerts labeled “real” or “artifact” by clinical investigators as previously reported</a:t>
            </a:r>
            <a:r>
              <a:rPr lang="en-US" sz="1950" spc="-1" dirty="0">
                <a:solidFill>
                  <a:srgbClr val="000000"/>
                </a:solidFill>
                <a:latin typeface="Tahoma"/>
                <a:ea typeface="Tahoma"/>
                <a:cs typeface="Tahoma"/>
              </a:rPr>
              <a:t>.</a:t>
            </a:r>
            <a:endParaRPr lang="en-US" sz="1990" b="0" strike="noStrike" spc="-1" dirty="0">
              <a:solidFill>
                <a:srgbClr val="000000"/>
              </a:solidFill>
              <a:latin typeface="Tahoma"/>
              <a:ea typeface="Tahoma"/>
              <a:cs typeface="Tahoma"/>
            </a:endParaRPr>
          </a:p>
          <a:p>
            <a:pPr marL="107950">
              <a:spcBef>
                <a:spcPts val="1171"/>
              </a:spcBef>
              <a:buClr>
                <a:srgbClr val="000000"/>
              </a:buClr>
              <a:buSzPct val="45000"/>
            </a:pPr>
            <a:r>
              <a:rPr lang="en-US" sz="2000" spc="-1" dirty="0">
                <a:solidFill>
                  <a:srgbClr val="000000"/>
                </a:solidFill>
                <a:latin typeface="Tahoma"/>
                <a:cs typeface="Microsoft Sans Serif" panose="020B0604020202020204" pitchFamily="34" charset="0"/>
              </a:rPr>
              <a:t>				</a:t>
            </a:r>
            <a:r>
              <a:rPr lang="en-US" sz="1600" spc="-1" dirty="0">
                <a:solidFill>
                  <a:srgbClr val="000000"/>
                </a:solidFill>
                <a:latin typeface="Tahoma"/>
                <a:cs typeface="Microsoft Sans Serif" panose="020B0604020202020204" pitchFamily="34" charset="0"/>
              </a:rPr>
              <a:t>Hravnak et al. J </a:t>
            </a:r>
            <a:r>
              <a:rPr lang="en-US" sz="1600" spc="-1" dirty="0" err="1">
                <a:solidFill>
                  <a:srgbClr val="000000"/>
                </a:solidFill>
                <a:latin typeface="Tahoma"/>
                <a:cs typeface="Microsoft Sans Serif" panose="020B0604020202020204" pitchFamily="34" charset="0"/>
              </a:rPr>
              <a:t>Clin</a:t>
            </a:r>
            <a:r>
              <a:rPr lang="en-US" sz="1600" spc="-1" dirty="0">
                <a:solidFill>
                  <a:srgbClr val="000000"/>
                </a:solidFill>
                <a:latin typeface="Tahoma"/>
                <a:cs typeface="Microsoft Sans Serif" panose="020B0604020202020204" pitchFamily="34" charset="0"/>
              </a:rPr>
              <a:t> </a:t>
            </a:r>
            <a:r>
              <a:rPr lang="en-US" sz="1600" spc="-1" dirty="0" err="1">
                <a:solidFill>
                  <a:srgbClr val="000000"/>
                </a:solidFill>
                <a:latin typeface="Tahoma"/>
                <a:cs typeface="Microsoft Sans Serif" panose="020B0604020202020204" pitchFamily="34" charset="0"/>
              </a:rPr>
              <a:t>Monit</a:t>
            </a:r>
            <a:r>
              <a:rPr lang="en-US" sz="1600" spc="-1" dirty="0">
                <a:solidFill>
                  <a:srgbClr val="000000"/>
                </a:solidFill>
                <a:latin typeface="Tahoma"/>
                <a:cs typeface="Microsoft Sans Serif" panose="020B0604020202020204" pitchFamily="34" charset="0"/>
              </a:rPr>
              <a:t> Comp 2016; 30:875-88</a:t>
            </a:r>
            <a:endParaRPr lang="en-US" sz="3200" spc="-1" dirty="0">
              <a:solidFill>
                <a:srgbClr val="000000"/>
              </a:solidFill>
              <a:latin typeface="Tahoma"/>
              <a:ea typeface="Tahoma"/>
              <a:cs typeface="Tahoma"/>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TextShape 1"/>
          <p:cNvSpPr txBox="1"/>
          <p:nvPr/>
        </p:nvSpPr>
        <p:spPr>
          <a:xfrm>
            <a:off x="0" y="0"/>
            <a:ext cx="10079640" cy="591840"/>
          </a:xfrm>
          <a:prstGeom prst="rect">
            <a:avLst/>
          </a:prstGeom>
          <a:noFill/>
          <a:ln>
            <a:noFill/>
          </a:ln>
        </p:spPr>
        <p:txBody>
          <a:bodyPr lIns="0" tIns="0" rIns="0" bIns="0" anchor="ctr"/>
          <a:lstStyle/>
          <a:p>
            <a:pPr algn="ctr"/>
            <a:r>
              <a:rPr lang="en-US" sz="3200" b="0" strike="noStrike" spc="-1" dirty="0">
                <a:solidFill>
                  <a:srgbClr val="000000"/>
                </a:solidFill>
                <a:latin typeface="Times New Roman"/>
                <a:cs typeface="Microsoft Sans Serif" panose="020B0604020202020204" pitchFamily="34" charset="0"/>
              </a:rPr>
              <a:t>Alerts Generated as Vital Signs Move Outside Thresholds</a:t>
            </a:r>
          </a:p>
        </p:txBody>
      </p:sp>
      <p:sp>
        <p:nvSpPr>
          <p:cNvPr id="141" name="TextShape 2"/>
          <p:cNvSpPr txBox="1"/>
          <p:nvPr/>
        </p:nvSpPr>
        <p:spPr>
          <a:xfrm>
            <a:off x="102960" y="636480"/>
            <a:ext cx="4822920" cy="3021120"/>
          </a:xfrm>
          <a:prstGeom prst="rect">
            <a:avLst/>
          </a:prstGeom>
          <a:noFill/>
          <a:ln>
            <a:noFill/>
          </a:ln>
        </p:spPr>
        <p:txBody>
          <a:bodyPr lIns="0" tIns="0" rIns="0" bIns="0" anchor="t">
            <a:normAutofit fontScale="85000" lnSpcReduction="20000"/>
          </a:bodyPr>
          <a:lstStyle/>
          <a:p>
            <a:pPr marL="431800" indent="-323850">
              <a:spcBef>
                <a:spcPts val="1171"/>
              </a:spcBef>
              <a:buClr>
                <a:srgbClr val="000000"/>
              </a:buClr>
              <a:buSzPct val="45000"/>
              <a:buFont typeface="Wingdings" charset="2"/>
              <a:buChar char=""/>
            </a:pPr>
            <a:r>
              <a:rPr lang="en-US" sz="1950" b="0" strike="noStrike" spc="-1" dirty="0">
                <a:solidFill>
                  <a:srgbClr val="000000"/>
                </a:solidFill>
                <a:latin typeface="Tahoma"/>
                <a:cs typeface="Microsoft Sans Serif" panose="020B0604020202020204" pitchFamily="34" charset="0"/>
              </a:rPr>
              <a:t>Alerts </a:t>
            </a:r>
            <a:r>
              <a:rPr lang="en-US" sz="1950" b="0" i="1" strike="noStrike" spc="-1" dirty="0">
                <a:solidFill>
                  <a:srgbClr val="000000"/>
                </a:solidFill>
                <a:latin typeface="Tahoma"/>
                <a:cs typeface="Microsoft Sans Serif" panose="020B0604020202020204" pitchFamily="34" charset="0"/>
              </a:rPr>
              <a:t>generated</a:t>
            </a:r>
            <a:r>
              <a:rPr lang="en-US" sz="1950" b="0" strike="noStrike" spc="-1" dirty="0">
                <a:solidFill>
                  <a:srgbClr val="000000"/>
                </a:solidFill>
                <a:latin typeface="Tahoma"/>
                <a:cs typeface="Microsoft Sans Serif" panose="020B0604020202020204" pitchFamily="34" charset="0"/>
              </a:rPr>
              <a:t> using established process. </a:t>
            </a:r>
            <a:r>
              <a:rPr lang="en-US" sz="1950" spc="-1" dirty="0">
                <a:solidFill>
                  <a:srgbClr val="C0504D"/>
                </a:solidFill>
                <a:latin typeface="Tahoma"/>
                <a:cs typeface="Microsoft Sans Serif" panose="020B0604020202020204" pitchFamily="34" charset="0"/>
              </a:rPr>
              <a:t>*</a:t>
            </a:r>
            <a:endParaRPr lang="en-US" dirty="0">
              <a:solidFill>
                <a:srgbClr val="C0504D"/>
              </a:solidFill>
              <a:cs typeface="Microsoft Sans Serif" panose="020B0604020202020204" pitchFamily="34" charset="0"/>
            </a:endParaRPr>
          </a:p>
          <a:p>
            <a:pPr marL="431800" indent="-323850">
              <a:spcBef>
                <a:spcPts val="1171"/>
              </a:spcBef>
              <a:buClr>
                <a:srgbClr val="000000"/>
              </a:buClr>
              <a:buSzPct val="45000"/>
              <a:buFont typeface="Wingdings" charset="2"/>
              <a:buChar char=""/>
            </a:pPr>
            <a:r>
              <a:rPr lang="en-US" sz="1950" b="0" strike="noStrike" spc="-1" dirty="0">
                <a:solidFill>
                  <a:srgbClr val="000000"/>
                </a:solidFill>
                <a:latin typeface="Tahoma"/>
                <a:cs typeface="Microsoft Sans Serif" panose="020B0604020202020204" pitchFamily="34" charset="0"/>
              </a:rPr>
              <a:t>Mark detection “out of bounds” if it is outside specified thresholds.</a:t>
            </a:r>
            <a:endParaRPr lang="en-US" sz="1950" b="0" strike="noStrike" spc="-1" dirty="0">
              <a:solidFill>
                <a:srgbClr val="000000"/>
              </a:solidFill>
              <a:latin typeface="Tahoma"/>
              <a:ea typeface="Tahoma"/>
              <a:cs typeface="Tahoma"/>
            </a:endParaRPr>
          </a:p>
          <a:p>
            <a:pPr marL="431800" indent="-323850">
              <a:spcBef>
                <a:spcPts val="1171"/>
              </a:spcBef>
              <a:buClr>
                <a:srgbClr val="000000"/>
              </a:buClr>
              <a:buSzPct val="45000"/>
              <a:buFont typeface="Wingdings" charset="2"/>
              <a:buChar char=""/>
            </a:pPr>
            <a:r>
              <a:rPr lang="en-US" sz="1950" b="0" strike="noStrike" spc="-1" dirty="0">
                <a:solidFill>
                  <a:srgbClr val="000000"/>
                </a:solidFill>
                <a:latin typeface="Tahoma"/>
                <a:cs typeface="Microsoft Sans Serif" panose="020B0604020202020204" pitchFamily="34" charset="0"/>
              </a:rPr>
              <a:t>Alert thresholds: [**]</a:t>
            </a:r>
            <a:endParaRPr lang="en-US" sz="1950" b="0" strike="noStrike" spc="-1" dirty="0">
              <a:solidFill>
                <a:srgbClr val="000000"/>
              </a:solidFill>
              <a:latin typeface="Tahoma"/>
              <a:ea typeface="Tahoma"/>
              <a:cs typeface="Tahoma"/>
            </a:endParaRPr>
          </a:p>
          <a:p>
            <a:pPr marL="431800" indent="-323850">
              <a:spcBef>
                <a:spcPts val="1171"/>
              </a:spcBef>
              <a:buClr>
                <a:srgbClr val="000000"/>
              </a:buClr>
              <a:buSzPct val="45000"/>
              <a:buFont typeface="Wingdings" charset="2"/>
              <a:buChar char=""/>
            </a:pPr>
            <a:endParaRPr lang="en-US" sz="1990" b="0" strike="noStrike" spc="-1" dirty="0">
              <a:solidFill>
                <a:srgbClr val="000000"/>
              </a:solidFill>
              <a:latin typeface="Tahoma"/>
              <a:ea typeface="Tahoma"/>
              <a:cs typeface="Tahoma"/>
            </a:endParaRPr>
          </a:p>
          <a:p>
            <a:pPr marL="431800" indent="-323850">
              <a:spcBef>
                <a:spcPts val="1171"/>
              </a:spcBef>
              <a:buClr>
                <a:srgbClr val="000000"/>
              </a:buClr>
              <a:buSzPct val="45000"/>
              <a:buFont typeface="Wingdings" charset="2"/>
              <a:buChar char=""/>
            </a:pPr>
            <a:endParaRPr lang="en-US" sz="1990" b="0" strike="noStrike" spc="-1" dirty="0">
              <a:solidFill>
                <a:srgbClr val="000000"/>
              </a:solidFill>
              <a:latin typeface="Tahoma"/>
              <a:ea typeface="Tahoma"/>
              <a:cs typeface="Tahoma"/>
            </a:endParaRPr>
          </a:p>
          <a:p>
            <a:pPr marL="431800" indent="-323850">
              <a:spcBef>
                <a:spcPts val="1171"/>
              </a:spcBef>
              <a:buClr>
                <a:srgbClr val="000000"/>
              </a:buClr>
              <a:buSzPct val="45000"/>
              <a:buFont typeface="Wingdings" charset="2"/>
              <a:buChar char=""/>
            </a:pPr>
            <a:endParaRPr lang="en-US" sz="1990" b="0" strike="noStrike" spc="-1" dirty="0">
              <a:solidFill>
                <a:srgbClr val="000000"/>
              </a:solidFill>
              <a:latin typeface="Tahoma"/>
              <a:ea typeface="Tahoma"/>
              <a:cs typeface="Tahoma"/>
            </a:endParaRPr>
          </a:p>
          <a:p>
            <a:pPr marL="431800" indent="-323850">
              <a:spcBef>
                <a:spcPts val="1171"/>
              </a:spcBef>
              <a:buClr>
                <a:srgbClr val="000000"/>
              </a:buClr>
              <a:buSzPct val="45000"/>
              <a:buFont typeface="Wingdings" charset="2"/>
              <a:buChar char=""/>
            </a:pPr>
            <a:endParaRPr lang="en-US" sz="1990" b="0" strike="noStrike" spc="-1" dirty="0">
              <a:solidFill>
                <a:srgbClr val="000000"/>
              </a:solidFill>
              <a:latin typeface="Tahoma"/>
              <a:ea typeface="Tahoma"/>
              <a:cs typeface="Tahoma"/>
            </a:endParaRPr>
          </a:p>
          <a:p>
            <a:pPr marL="431800" indent="-323850">
              <a:spcBef>
                <a:spcPts val="1171"/>
              </a:spcBef>
              <a:buClr>
                <a:srgbClr val="000000"/>
              </a:buClr>
              <a:buSzPct val="45000"/>
              <a:buFont typeface="Wingdings" charset="2"/>
              <a:buChar char=""/>
            </a:pPr>
            <a:r>
              <a:rPr lang="en-US" sz="1950" b="0" strike="noStrike" spc="-1" dirty="0">
                <a:solidFill>
                  <a:srgbClr val="000000"/>
                </a:solidFill>
                <a:latin typeface="Tahoma"/>
                <a:cs typeface="Microsoft Sans Serif" panose="020B0604020202020204" pitchFamily="34" charset="0"/>
              </a:rPr>
              <a:t>Alert if out of bounds for at least 3 minutes.</a:t>
            </a:r>
            <a:endParaRPr lang="en-US" sz="1950" b="0" strike="noStrike" spc="-1" dirty="0">
              <a:solidFill>
                <a:srgbClr val="000000"/>
              </a:solidFill>
              <a:latin typeface="Tahoma"/>
              <a:ea typeface="Tahoma"/>
              <a:cs typeface="Tahoma"/>
            </a:endParaRPr>
          </a:p>
        </p:txBody>
      </p:sp>
      <p:graphicFrame>
        <p:nvGraphicFramePr>
          <p:cNvPr id="144" name="Table 5"/>
          <p:cNvGraphicFramePr/>
          <p:nvPr/>
        </p:nvGraphicFramePr>
        <p:xfrm>
          <a:off x="1392480" y="1854000"/>
          <a:ext cx="2139480" cy="1508760"/>
        </p:xfrm>
        <a:graphic>
          <a:graphicData uri="http://schemas.openxmlformats.org/drawingml/2006/table">
            <a:tbl>
              <a:tblPr/>
              <a:tblGrid>
                <a:gridCol w="874440">
                  <a:extLst>
                    <a:ext uri="{9D8B030D-6E8A-4147-A177-3AD203B41FA5}">
                      <a16:colId xmlns:a16="http://schemas.microsoft.com/office/drawing/2014/main" val="20000"/>
                    </a:ext>
                  </a:extLst>
                </a:gridCol>
                <a:gridCol w="455040">
                  <a:extLst>
                    <a:ext uri="{9D8B030D-6E8A-4147-A177-3AD203B41FA5}">
                      <a16:colId xmlns:a16="http://schemas.microsoft.com/office/drawing/2014/main" val="20001"/>
                    </a:ext>
                  </a:extLst>
                </a:gridCol>
                <a:gridCol w="810000">
                  <a:extLst>
                    <a:ext uri="{9D8B030D-6E8A-4147-A177-3AD203B41FA5}">
                      <a16:colId xmlns:a16="http://schemas.microsoft.com/office/drawing/2014/main" val="20002"/>
                    </a:ext>
                  </a:extLst>
                </a:gridCol>
              </a:tblGrid>
              <a:tr h="249480">
                <a:tc>
                  <a:txBody>
                    <a:bodyPr/>
                    <a:lstStyle/>
                    <a:p>
                      <a:pPr algn="ctr"/>
                      <a:r>
                        <a:rPr lang="en-US" sz="1100" b="0" strike="noStrike" spc="-1" dirty="0">
                          <a:latin typeface="Arial"/>
                          <a:cs typeface="Microsoft Sans Serif" panose="020B0604020202020204" pitchFamily="34" charset="0"/>
                        </a:rPr>
                        <a:t>HR &lt; 40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r>
                        <a:rPr lang="en-US" sz="1100" b="0" strike="noStrike" spc="-1" dirty="0">
                          <a:latin typeface="Arial"/>
                          <a:cs typeface="Microsoft Sans Serif" panose="020B0604020202020204" pitchFamily="34" charset="0"/>
                        </a:rPr>
                        <a:t>OR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r>
                        <a:rPr lang="en-US" sz="1100" b="0" strike="noStrike" spc="-1" dirty="0">
                          <a:latin typeface="Arial"/>
                          <a:cs typeface="Microsoft Sans Serif" panose="020B0604020202020204" pitchFamily="34" charset="0"/>
                        </a:rPr>
                        <a:t>HR &gt; 140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extLst>
                  <a:ext uri="{0D108BD9-81ED-4DB2-BD59-A6C34878D82A}">
                    <a16:rowId xmlns:a16="http://schemas.microsoft.com/office/drawing/2014/main" val="10000"/>
                  </a:ext>
                </a:extLst>
              </a:tr>
              <a:tr h="249480">
                <a:tc>
                  <a:txBody>
                    <a:bodyPr/>
                    <a:lstStyle/>
                    <a:p>
                      <a:pPr algn="ctr"/>
                      <a:r>
                        <a:rPr lang="en-US" sz="1100" b="0" strike="noStrike" spc="-1" dirty="0">
                          <a:latin typeface="Arial"/>
                          <a:cs typeface="Microsoft Sans Serif" panose="020B0604020202020204" pitchFamily="34" charset="0"/>
                        </a:rPr>
                        <a:t>RR &lt; 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r>
                        <a:rPr lang="en-US" sz="1100" b="0" strike="noStrike" spc="-1" dirty="0">
                          <a:latin typeface="Arial"/>
                          <a:cs typeface="Microsoft Sans Serif" panose="020B0604020202020204" pitchFamily="34" charset="0"/>
                        </a:rPr>
                        <a:t>OR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r>
                        <a:rPr lang="en-US" sz="1100" b="0" strike="noStrike" spc="-1" dirty="0">
                          <a:latin typeface="Arial"/>
                          <a:cs typeface="Microsoft Sans Serif" panose="020B0604020202020204" pitchFamily="34" charset="0"/>
                        </a:rPr>
                        <a:t>RR &gt; 36</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extLst>
                  <a:ext uri="{0D108BD9-81ED-4DB2-BD59-A6C34878D82A}">
                    <a16:rowId xmlns:a16="http://schemas.microsoft.com/office/drawing/2014/main" val="10001"/>
                  </a:ext>
                </a:extLst>
              </a:tr>
              <a:tr h="249480">
                <a:tc>
                  <a:txBody>
                    <a:bodyPr/>
                    <a:lstStyle/>
                    <a:p>
                      <a:pPr algn="ctr"/>
                      <a:r>
                        <a:rPr lang="en-US" sz="1100" b="0" strike="noStrike" spc="-1" dirty="0">
                          <a:latin typeface="Arial"/>
                          <a:cs typeface="Microsoft Sans Serif" panose="020B0604020202020204" pitchFamily="34" charset="0"/>
                        </a:rPr>
                        <a:t>SpO</a:t>
                      </a:r>
                      <a:r>
                        <a:rPr lang="en-US" sz="1100" b="0" strike="noStrike" spc="-1" baseline="-33000" dirty="0">
                          <a:latin typeface="Arial"/>
                          <a:cs typeface="Microsoft Sans Serif" panose="020B0604020202020204" pitchFamily="34" charset="0"/>
                        </a:rPr>
                        <a:t>2</a:t>
                      </a:r>
                      <a:r>
                        <a:rPr lang="en-US" sz="1100" b="0" strike="noStrike" spc="-1" dirty="0">
                          <a:latin typeface="Arial"/>
                          <a:cs typeface="Microsoft Sans Serif" panose="020B0604020202020204" pitchFamily="34" charset="0"/>
                        </a:rPr>
                        <a:t> &lt; 85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endParaRPr lang="en-US" dirty="0">
                        <a:cs typeface="Microsoft Sans Serif" panose="020B0604020202020204" pitchFamily="34" charset="0"/>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endParaRPr lang="en-US" dirty="0">
                        <a:cs typeface="Microsoft Sans Serif" panose="020B0604020202020204" pitchFamily="34" charset="0"/>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extLst>
                  <a:ext uri="{0D108BD9-81ED-4DB2-BD59-A6C34878D82A}">
                    <a16:rowId xmlns:a16="http://schemas.microsoft.com/office/drawing/2014/main" val="10002"/>
                  </a:ext>
                </a:extLst>
              </a:tr>
              <a:tr h="249480">
                <a:tc>
                  <a:txBody>
                    <a:bodyPr/>
                    <a:lstStyle/>
                    <a:p>
                      <a:pPr algn="ctr"/>
                      <a:r>
                        <a:rPr lang="en-US" sz="1100" b="0" strike="noStrike" spc="-1" dirty="0">
                          <a:latin typeface="Arial"/>
                          <a:cs typeface="Microsoft Sans Serif" panose="020B0604020202020204" pitchFamily="34" charset="0"/>
                        </a:rPr>
                        <a:t>Sys &lt; 80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r>
                        <a:rPr lang="en-US" sz="1100" b="0" strike="noStrike" spc="-1" dirty="0">
                          <a:latin typeface="Arial"/>
                          <a:cs typeface="Microsoft Sans Serif" panose="020B0604020202020204" pitchFamily="34" charset="0"/>
                        </a:rPr>
                        <a:t>OR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r>
                        <a:rPr lang="en-US" sz="1100" b="0" strike="noStrike" spc="-1" dirty="0">
                          <a:latin typeface="Arial"/>
                          <a:cs typeface="Microsoft Sans Serif" panose="020B0604020202020204" pitchFamily="34" charset="0"/>
                        </a:rPr>
                        <a:t>Sys &gt; 200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extLst>
                  <a:ext uri="{0D108BD9-81ED-4DB2-BD59-A6C34878D82A}">
                    <a16:rowId xmlns:a16="http://schemas.microsoft.com/office/drawing/2014/main" val="10003"/>
                  </a:ext>
                </a:extLst>
              </a:tr>
              <a:tr h="249480">
                <a:tc>
                  <a:txBody>
                    <a:bodyPr/>
                    <a:lstStyle/>
                    <a:p>
                      <a:pPr algn="ctr"/>
                      <a:r>
                        <a:rPr lang="en-US" sz="1100" b="0" strike="noStrike" spc="-1" dirty="0" err="1">
                          <a:latin typeface="Arial"/>
                          <a:cs typeface="Microsoft Sans Serif" panose="020B0604020202020204" pitchFamily="34" charset="0"/>
                        </a:rPr>
                        <a:t>Dia</a:t>
                      </a:r>
                      <a:r>
                        <a:rPr lang="en-US" sz="1100" b="0" strike="noStrike" spc="-1" dirty="0">
                          <a:latin typeface="Arial"/>
                          <a:cs typeface="Microsoft Sans Serif" panose="020B0604020202020204" pitchFamily="34" charset="0"/>
                        </a:rPr>
                        <a:t> &gt; 110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endParaRPr lang="en-US" dirty="0">
                        <a:cs typeface="Microsoft Sans Serif" panose="020B0604020202020204" pitchFamily="34" charset="0"/>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endParaRPr lang="en-US" dirty="0">
                        <a:cs typeface="Microsoft Sans Serif" panose="020B0604020202020204" pitchFamily="34" charset="0"/>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extLst>
                  <a:ext uri="{0D108BD9-81ED-4DB2-BD59-A6C34878D82A}">
                    <a16:rowId xmlns:a16="http://schemas.microsoft.com/office/drawing/2014/main" val="10004"/>
                  </a:ext>
                </a:extLst>
              </a:tr>
            </a:tbl>
          </a:graphicData>
        </a:graphic>
      </p:graphicFrame>
      <p:pic>
        <p:nvPicPr>
          <p:cNvPr id="145" name="Picture 144"/>
          <p:cNvPicPr/>
          <p:nvPr/>
        </p:nvPicPr>
        <p:blipFill>
          <a:blip r:embed="rId3"/>
          <a:stretch/>
        </p:blipFill>
        <p:spPr>
          <a:xfrm>
            <a:off x="5167440" y="639720"/>
            <a:ext cx="4822200" cy="4477680"/>
          </a:xfrm>
          <a:prstGeom prst="rect">
            <a:avLst/>
          </a:prstGeom>
          <a:ln>
            <a:noFill/>
          </a:ln>
        </p:spPr>
      </p:pic>
      <p:sp>
        <p:nvSpPr>
          <p:cNvPr id="148" name="TextShape 8"/>
          <p:cNvSpPr txBox="1"/>
          <p:nvPr/>
        </p:nvSpPr>
        <p:spPr>
          <a:xfrm rot="16200000">
            <a:off x="4528819" y="719240"/>
            <a:ext cx="1141521" cy="347760"/>
          </a:xfrm>
          <a:prstGeom prst="rect">
            <a:avLst/>
          </a:prstGeom>
          <a:noFill/>
          <a:ln>
            <a:noFill/>
          </a:ln>
        </p:spPr>
        <p:txBody>
          <a:bodyPr lIns="90000" tIns="45000" rIns="90000" bIns="45000"/>
          <a:lstStyle/>
          <a:p>
            <a:r>
              <a:rPr lang="en-US" sz="1500" b="0" strike="noStrike" spc="-1" dirty="0">
                <a:latin typeface="Arial"/>
                <a:cs typeface="Microsoft Sans Serif" panose="020B0604020202020204" pitchFamily="34" charset="0"/>
              </a:rPr>
              <a:t>SpO</a:t>
            </a:r>
            <a:r>
              <a:rPr lang="en-US" sz="1500" b="0" strike="noStrike" spc="-1" baseline="-33000" dirty="0">
                <a:latin typeface="Arial"/>
                <a:cs typeface="Microsoft Sans Serif" panose="020B0604020202020204" pitchFamily="34" charset="0"/>
              </a:rPr>
              <a:t>2</a:t>
            </a:r>
            <a:r>
              <a:rPr lang="en-US" sz="1500" b="0" strike="noStrike" spc="-1" dirty="0">
                <a:latin typeface="Arial"/>
                <a:cs typeface="Microsoft Sans Serif" panose="020B0604020202020204" pitchFamily="34" charset="0"/>
              </a:rPr>
              <a:t> %</a:t>
            </a:r>
          </a:p>
        </p:txBody>
      </p:sp>
      <p:sp>
        <p:nvSpPr>
          <p:cNvPr id="149" name="CustomShape 9"/>
          <p:cNvSpPr/>
          <p:nvPr/>
        </p:nvSpPr>
        <p:spPr>
          <a:xfrm>
            <a:off x="5259240" y="1676400"/>
            <a:ext cx="4730400" cy="3441000"/>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150" name="CustomShape 10"/>
          <p:cNvSpPr/>
          <p:nvPr/>
        </p:nvSpPr>
        <p:spPr>
          <a:xfrm>
            <a:off x="115888" y="857250"/>
            <a:ext cx="4841875" cy="2830398"/>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2" name="TextShape 3">
            <a:extLst>
              <a:ext uri="{FF2B5EF4-FFF2-40B4-BE49-F238E27FC236}">
                <a16:creationId xmlns:a16="http://schemas.microsoft.com/office/drawing/2014/main" id="{FF226389-E421-4308-B4A6-E7AE81EAF589}"/>
              </a:ext>
            </a:extLst>
          </p:cNvPr>
          <p:cNvSpPr txBox="1"/>
          <p:nvPr/>
        </p:nvSpPr>
        <p:spPr>
          <a:xfrm>
            <a:off x="175227" y="3736975"/>
            <a:ext cx="4982561" cy="925513"/>
          </a:xfrm>
          <a:prstGeom prst="rect">
            <a:avLst/>
          </a:prstGeom>
          <a:noFill/>
          <a:ln>
            <a:noFill/>
          </a:ln>
        </p:spPr>
        <p:txBody>
          <a:bodyPr lIns="90000" tIns="45000" rIns="90000" bIns="45000" anchor="t"/>
          <a:lstStyle/>
          <a:p>
            <a:r>
              <a:rPr lang="en-US" sz="1400" spc="-1" dirty="0">
                <a:solidFill>
                  <a:srgbClr val="C0504D"/>
                </a:solidFill>
                <a:latin typeface="Arial"/>
                <a:cs typeface="Microsoft Sans Serif" panose="020B0604020202020204" pitchFamily="34" charset="0"/>
              </a:rPr>
              <a:t>* </a:t>
            </a:r>
            <a:r>
              <a:rPr lang="en-US" sz="1400" b="0" strike="noStrike" spc="-1" dirty="0" err="1">
                <a:solidFill>
                  <a:srgbClr val="C0504D"/>
                </a:solidFill>
                <a:latin typeface="Arial"/>
                <a:cs typeface="Microsoft Sans Serif" panose="020B0604020202020204" pitchFamily="34" charset="0"/>
              </a:rPr>
              <a:t>Hravnak</a:t>
            </a:r>
            <a:r>
              <a:rPr lang="en-US" sz="1400" b="0" strike="noStrike" spc="-1" dirty="0">
                <a:solidFill>
                  <a:srgbClr val="C0504D"/>
                </a:solidFill>
                <a:latin typeface="Arial"/>
                <a:cs typeface="Microsoft Sans Serif" panose="020B0604020202020204" pitchFamily="34" charset="0"/>
              </a:rPr>
              <a:t> et al. </a:t>
            </a:r>
            <a:r>
              <a:rPr lang="en-US" sz="1400" spc="-1" dirty="0">
                <a:solidFill>
                  <a:srgbClr val="C0504D"/>
                </a:solidFill>
                <a:latin typeface="Arial"/>
                <a:cs typeface="Microsoft Sans Serif" panose="020B0604020202020204" pitchFamily="34" charset="0"/>
              </a:rPr>
              <a:t>J </a:t>
            </a:r>
            <a:r>
              <a:rPr lang="en-US" sz="1400" spc="-1" dirty="0" err="1">
                <a:solidFill>
                  <a:srgbClr val="C0504D"/>
                </a:solidFill>
                <a:latin typeface="Arial"/>
                <a:cs typeface="Microsoft Sans Serif" panose="020B0604020202020204" pitchFamily="34" charset="0"/>
              </a:rPr>
              <a:t>Clin</a:t>
            </a:r>
            <a:r>
              <a:rPr lang="en-US" sz="1400" spc="-1" dirty="0">
                <a:solidFill>
                  <a:srgbClr val="C0504D"/>
                </a:solidFill>
                <a:latin typeface="Arial"/>
                <a:cs typeface="Microsoft Sans Serif" panose="020B0604020202020204" pitchFamily="34" charset="0"/>
              </a:rPr>
              <a:t> </a:t>
            </a:r>
            <a:r>
              <a:rPr lang="en-US" sz="1400" spc="-1" dirty="0" err="1">
                <a:solidFill>
                  <a:srgbClr val="C0504D"/>
                </a:solidFill>
                <a:latin typeface="Arial"/>
                <a:cs typeface="Microsoft Sans Serif" panose="020B0604020202020204" pitchFamily="34" charset="0"/>
              </a:rPr>
              <a:t>Monit</a:t>
            </a:r>
            <a:r>
              <a:rPr lang="en-US" sz="1400" spc="-1" dirty="0">
                <a:solidFill>
                  <a:srgbClr val="C0504D"/>
                </a:solidFill>
                <a:latin typeface="Arial"/>
                <a:cs typeface="Microsoft Sans Serif" panose="020B0604020202020204" pitchFamily="34" charset="0"/>
              </a:rPr>
              <a:t> Comp 2016; 30:875-88</a:t>
            </a:r>
            <a:endParaRPr lang="en-US" sz="1400" spc="-1" dirty="0">
              <a:solidFill>
                <a:srgbClr val="C0504D"/>
              </a:solidFill>
              <a:cs typeface="Arial"/>
            </a:endParaRPr>
          </a:p>
        </p:txBody>
      </p:sp>
    </p:spTree>
    <p:extLst>
      <p:ext uri="{BB962C8B-B14F-4D97-AF65-F5344CB8AC3E}">
        <p14:creationId xmlns:p14="http://schemas.microsoft.com/office/powerpoint/2010/main" val="319978592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TextShape 1"/>
          <p:cNvSpPr txBox="1"/>
          <p:nvPr/>
        </p:nvSpPr>
        <p:spPr>
          <a:xfrm>
            <a:off x="0" y="0"/>
            <a:ext cx="10079640" cy="591840"/>
          </a:xfrm>
          <a:prstGeom prst="rect">
            <a:avLst/>
          </a:prstGeom>
          <a:noFill/>
          <a:ln>
            <a:noFill/>
          </a:ln>
        </p:spPr>
        <p:txBody>
          <a:bodyPr lIns="0" tIns="0" rIns="0" bIns="0" anchor="ctr"/>
          <a:lstStyle/>
          <a:p>
            <a:pPr algn="ctr"/>
            <a:r>
              <a:rPr lang="en-US" sz="3200" b="0" strike="noStrike" spc="-1" dirty="0">
                <a:solidFill>
                  <a:srgbClr val="000000"/>
                </a:solidFill>
                <a:latin typeface="Times New Roman"/>
                <a:cs typeface="Microsoft Sans Serif" panose="020B0604020202020204" pitchFamily="34" charset="0"/>
              </a:rPr>
              <a:t>Alerts Generated as Vital Signs Move Outside Thresholds</a:t>
            </a:r>
          </a:p>
        </p:txBody>
      </p:sp>
      <p:sp>
        <p:nvSpPr>
          <p:cNvPr id="141" name="TextShape 2"/>
          <p:cNvSpPr txBox="1"/>
          <p:nvPr/>
        </p:nvSpPr>
        <p:spPr>
          <a:xfrm>
            <a:off x="102960" y="636480"/>
            <a:ext cx="4822920" cy="3021120"/>
          </a:xfrm>
          <a:prstGeom prst="rect">
            <a:avLst/>
          </a:prstGeom>
          <a:noFill/>
          <a:ln>
            <a:noFill/>
          </a:ln>
        </p:spPr>
        <p:txBody>
          <a:bodyPr lIns="0" tIns="0" rIns="0" bIns="0" anchor="t">
            <a:normAutofit fontScale="85000" lnSpcReduction="20000"/>
          </a:bodyPr>
          <a:lstStyle/>
          <a:p>
            <a:pPr marL="431800" indent="-323850">
              <a:spcBef>
                <a:spcPts val="1171"/>
              </a:spcBef>
              <a:buClr>
                <a:srgbClr val="000000"/>
              </a:buClr>
              <a:buSzPct val="45000"/>
              <a:buFont typeface="Wingdings" charset="2"/>
              <a:buChar char=""/>
            </a:pPr>
            <a:r>
              <a:rPr lang="en-US" sz="1950" b="0" strike="noStrike" spc="-1" dirty="0">
                <a:solidFill>
                  <a:srgbClr val="000000"/>
                </a:solidFill>
                <a:latin typeface="Tahoma"/>
                <a:cs typeface="Microsoft Sans Serif" panose="020B0604020202020204" pitchFamily="34" charset="0"/>
              </a:rPr>
              <a:t>Alerts </a:t>
            </a:r>
            <a:r>
              <a:rPr lang="en-US" sz="1950" b="0" i="1" strike="noStrike" spc="-1" dirty="0">
                <a:solidFill>
                  <a:srgbClr val="000000"/>
                </a:solidFill>
                <a:latin typeface="Tahoma"/>
                <a:cs typeface="Microsoft Sans Serif" panose="020B0604020202020204" pitchFamily="34" charset="0"/>
              </a:rPr>
              <a:t>generated</a:t>
            </a:r>
            <a:r>
              <a:rPr lang="en-US" sz="1950" b="0" strike="noStrike" spc="-1" dirty="0">
                <a:solidFill>
                  <a:srgbClr val="000000"/>
                </a:solidFill>
                <a:latin typeface="Tahoma"/>
                <a:cs typeface="Microsoft Sans Serif" panose="020B0604020202020204" pitchFamily="34" charset="0"/>
              </a:rPr>
              <a:t> using established process. </a:t>
            </a:r>
            <a:r>
              <a:rPr lang="en-US" sz="1950" spc="-1" dirty="0">
                <a:solidFill>
                  <a:srgbClr val="000000"/>
                </a:solidFill>
                <a:latin typeface="Tahoma"/>
                <a:cs typeface="Microsoft Sans Serif" panose="020B0604020202020204" pitchFamily="34" charset="0"/>
              </a:rPr>
              <a:t>*</a:t>
            </a:r>
            <a:endParaRPr lang="en-US" dirty="0">
              <a:cs typeface="Microsoft Sans Serif" panose="020B0604020202020204" pitchFamily="34" charset="0"/>
            </a:endParaRPr>
          </a:p>
          <a:p>
            <a:pPr marL="431800" indent="-323850">
              <a:spcBef>
                <a:spcPts val="1171"/>
              </a:spcBef>
              <a:buClr>
                <a:srgbClr val="000000"/>
              </a:buClr>
              <a:buSzPct val="45000"/>
              <a:buFont typeface="Wingdings" charset="2"/>
              <a:buChar char=""/>
            </a:pPr>
            <a:r>
              <a:rPr lang="en-US" sz="1990" b="0" strike="noStrike" spc="-1" dirty="0">
                <a:solidFill>
                  <a:srgbClr val="000000"/>
                </a:solidFill>
                <a:latin typeface="Tahoma"/>
                <a:cs typeface="Microsoft Sans Serif" panose="020B0604020202020204" pitchFamily="34" charset="0"/>
              </a:rPr>
              <a:t>Mark observation “out of bounds” if it is outside specified thresholds.</a:t>
            </a:r>
            <a:endParaRPr lang="en-US" sz="1990" b="0" strike="noStrike" spc="-1" dirty="0">
              <a:solidFill>
                <a:srgbClr val="000000"/>
              </a:solidFill>
              <a:latin typeface="Tahoma"/>
              <a:ea typeface="Tahoma"/>
              <a:cs typeface="Tahoma"/>
            </a:endParaRPr>
          </a:p>
          <a:p>
            <a:pPr marL="431800" indent="-323850">
              <a:spcBef>
                <a:spcPts val="1171"/>
              </a:spcBef>
              <a:buClr>
                <a:srgbClr val="000000"/>
              </a:buClr>
              <a:buSzPct val="45000"/>
              <a:buFont typeface="Wingdings" charset="2"/>
              <a:buChar char=""/>
            </a:pPr>
            <a:r>
              <a:rPr lang="en-US" sz="1950" b="0" strike="noStrike" spc="-1" dirty="0">
                <a:solidFill>
                  <a:srgbClr val="000000"/>
                </a:solidFill>
                <a:latin typeface="Tahoma"/>
                <a:cs typeface="Microsoft Sans Serif" panose="020B0604020202020204" pitchFamily="34" charset="0"/>
              </a:rPr>
              <a:t>Alert thresholds: [**]</a:t>
            </a:r>
            <a:endParaRPr lang="en-US" sz="1950" b="0" strike="noStrike" spc="-1" dirty="0">
              <a:solidFill>
                <a:srgbClr val="000000"/>
              </a:solidFill>
              <a:latin typeface="Tahoma"/>
              <a:ea typeface="Tahoma"/>
              <a:cs typeface="Tahoma"/>
            </a:endParaRPr>
          </a:p>
          <a:p>
            <a:pPr marL="431800" indent="-323850">
              <a:spcBef>
                <a:spcPts val="1171"/>
              </a:spcBef>
              <a:buClr>
                <a:srgbClr val="000000"/>
              </a:buClr>
              <a:buSzPct val="45000"/>
              <a:buFont typeface="Wingdings" charset="2"/>
              <a:buChar char=""/>
            </a:pPr>
            <a:endParaRPr lang="en-US" sz="1990" b="0" strike="noStrike" spc="-1" dirty="0">
              <a:solidFill>
                <a:srgbClr val="000000"/>
              </a:solidFill>
              <a:latin typeface="Tahoma"/>
              <a:ea typeface="Tahoma"/>
              <a:cs typeface="Tahoma"/>
            </a:endParaRPr>
          </a:p>
          <a:p>
            <a:pPr marL="431800" indent="-323850">
              <a:spcBef>
                <a:spcPts val="1171"/>
              </a:spcBef>
              <a:buClr>
                <a:srgbClr val="000000"/>
              </a:buClr>
              <a:buSzPct val="45000"/>
              <a:buFont typeface="Wingdings" charset="2"/>
              <a:buChar char=""/>
            </a:pPr>
            <a:endParaRPr lang="en-US" sz="1990" b="0" strike="noStrike" spc="-1" dirty="0">
              <a:solidFill>
                <a:srgbClr val="000000"/>
              </a:solidFill>
              <a:latin typeface="Tahoma"/>
              <a:ea typeface="Tahoma"/>
              <a:cs typeface="Tahoma"/>
            </a:endParaRPr>
          </a:p>
          <a:p>
            <a:pPr marL="431800" indent="-323850">
              <a:spcBef>
                <a:spcPts val="1171"/>
              </a:spcBef>
              <a:buClr>
                <a:srgbClr val="000000"/>
              </a:buClr>
              <a:buSzPct val="45000"/>
              <a:buFont typeface="Wingdings" charset="2"/>
              <a:buChar char=""/>
            </a:pPr>
            <a:endParaRPr lang="en-US" sz="1990" b="0" strike="noStrike" spc="-1" dirty="0">
              <a:solidFill>
                <a:srgbClr val="000000"/>
              </a:solidFill>
              <a:latin typeface="Tahoma"/>
              <a:ea typeface="Tahoma"/>
              <a:cs typeface="Tahoma"/>
            </a:endParaRPr>
          </a:p>
          <a:p>
            <a:pPr marL="431800" indent="-323850">
              <a:spcBef>
                <a:spcPts val="1171"/>
              </a:spcBef>
              <a:buClr>
                <a:srgbClr val="000000"/>
              </a:buClr>
              <a:buSzPct val="45000"/>
              <a:buFont typeface="Wingdings" charset="2"/>
              <a:buChar char=""/>
            </a:pPr>
            <a:endParaRPr lang="en-US" sz="1990" b="0" strike="noStrike" spc="-1" dirty="0">
              <a:solidFill>
                <a:srgbClr val="000000"/>
              </a:solidFill>
              <a:latin typeface="Tahoma"/>
              <a:ea typeface="Tahoma"/>
              <a:cs typeface="Tahoma"/>
            </a:endParaRPr>
          </a:p>
          <a:p>
            <a:pPr marL="431800" indent="-323850">
              <a:spcBef>
                <a:spcPts val="1171"/>
              </a:spcBef>
              <a:buClr>
                <a:srgbClr val="000000"/>
              </a:buClr>
              <a:buSzPct val="45000"/>
              <a:buFont typeface="Wingdings" charset="2"/>
              <a:buChar char=""/>
            </a:pPr>
            <a:r>
              <a:rPr lang="en-US" sz="1950" b="0" strike="noStrike" spc="-1" dirty="0">
                <a:solidFill>
                  <a:srgbClr val="000000"/>
                </a:solidFill>
                <a:latin typeface="Tahoma"/>
                <a:cs typeface="Microsoft Sans Serif" panose="020B0604020202020204" pitchFamily="34" charset="0"/>
              </a:rPr>
              <a:t>Alert if out of bounds for at least 3 minutes.</a:t>
            </a:r>
            <a:endParaRPr lang="en-US" sz="1950" b="0" strike="noStrike" spc="-1" dirty="0">
              <a:solidFill>
                <a:srgbClr val="000000"/>
              </a:solidFill>
              <a:latin typeface="Tahoma"/>
              <a:ea typeface="Tahoma"/>
              <a:cs typeface="Tahoma"/>
            </a:endParaRPr>
          </a:p>
        </p:txBody>
      </p:sp>
      <p:graphicFrame>
        <p:nvGraphicFramePr>
          <p:cNvPr id="144" name="Table 5"/>
          <p:cNvGraphicFramePr/>
          <p:nvPr/>
        </p:nvGraphicFramePr>
        <p:xfrm>
          <a:off x="1392480" y="1854000"/>
          <a:ext cx="2139480" cy="1508760"/>
        </p:xfrm>
        <a:graphic>
          <a:graphicData uri="http://schemas.openxmlformats.org/drawingml/2006/table">
            <a:tbl>
              <a:tblPr/>
              <a:tblGrid>
                <a:gridCol w="874440">
                  <a:extLst>
                    <a:ext uri="{9D8B030D-6E8A-4147-A177-3AD203B41FA5}">
                      <a16:colId xmlns:a16="http://schemas.microsoft.com/office/drawing/2014/main" val="20000"/>
                    </a:ext>
                  </a:extLst>
                </a:gridCol>
                <a:gridCol w="455040">
                  <a:extLst>
                    <a:ext uri="{9D8B030D-6E8A-4147-A177-3AD203B41FA5}">
                      <a16:colId xmlns:a16="http://schemas.microsoft.com/office/drawing/2014/main" val="20001"/>
                    </a:ext>
                  </a:extLst>
                </a:gridCol>
                <a:gridCol w="810000">
                  <a:extLst>
                    <a:ext uri="{9D8B030D-6E8A-4147-A177-3AD203B41FA5}">
                      <a16:colId xmlns:a16="http://schemas.microsoft.com/office/drawing/2014/main" val="20002"/>
                    </a:ext>
                  </a:extLst>
                </a:gridCol>
              </a:tblGrid>
              <a:tr h="249480">
                <a:tc>
                  <a:txBody>
                    <a:bodyPr/>
                    <a:lstStyle/>
                    <a:p>
                      <a:pPr algn="ctr"/>
                      <a:r>
                        <a:rPr lang="en-US" sz="1100" b="0" strike="noStrike" spc="-1" dirty="0">
                          <a:latin typeface="Arial"/>
                          <a:cs typeface="Microsoft Sans Serif" panose="020B0604020202020204" pitchFamily="34" charset="0"/>
                        </a:rPr>
                        <a:t>HR &lt; 40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r>
                        <a:rPr lang="en-US" sz="1100" b="0" strike="noStrike" spc="-1" dirty="0">
                          <a:latin typeface="Arial"/>
                          <a:cs typeface="Microsoft Sans Serif" panose="020B0604020202020204" pitchFamily="34" charset="0"/>
                        </a:rPr>
                        <a:t>OR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r>
                        <a:rPr lang="en-US" sz="1100" b="0" strike="noStrike" spc="-1" dirty="0">
                          <a:latin typeface="Arial"/>
                          <a:cs typeface="Microsoft Sans Serif" panose="020B0604020202020204" pitchFamily="34" charset="0"/>
                        </a:rPr>
                        <a:t>HR &gt; 140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extLst>
                  <a:ext uri="{0D108BD9-81ED-4DB2-BD59-A6C34878D82A}">
                    <a16:rowId xmlns:a16="http://schemas.microsoft.com/office/drawing/2014/main" val="10000"/>
                  </a:ext>
                </a:extLst>
              </a:tr>
              <a:tr h="249480">
                <a:tc>
                  <a:txBody>
                    <a:bodyPr/>
                    <a:lstStyle/>
                    <a:p>
                      <a:pPr algn="ctr"/>
                      <a:r>
                        <a:rPr lang="en-US" sz="1100" b="0" strike="noStrike" spc="-1" dirty="0">
                          <a:latin typeface="Arial"/>
                          <a:cs typeface="Microsoft Sans Serif" panose="020B0604020202020204" pitchFamily="34" charset="0"/>
                        </a:rPr>
                        <a:t>RR &lt; 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r>
                        <a:rPr lang="en-US" sz="1100" b="0" strike="noStrike" spc="-1" dirty="0">
                          <a:latin typeface="Arial"/>
                          <a:cs typeface="Microsoft Sans Serif" panose="020B0604020202020204" pitchFamily="34" charset="0"/>
                        </a:rPr>
                        <a:t>OR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r>
                        <a:rPr lang="en-US" sz="1100" b="0" strike="noStrike" spc="-1" dirty="0">
                          <a:latin typeface="Arial"/>
                          <a:cs typeface="Microsoft Sans Serif" panose="020B0604020202020204" pitchFamily="34" charset="0"/>
                        </a:rPr>
                        <a:t>RR &gt; 36</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extLst>
                  <a:ext uri="{0D108BD9-81ED-4DB2-BD59-A6C34878D82A}">
                    <a16:rowId xmlns:a16="http://schemas.microsoft.com/office/drawing/2014/main" val="10001"/>
                  </a:ext>
                </a:extLst>
              </a:tr>
              <a:tr h="249480">
                <a:tc>
                  <a:txBody>
                    <a:bodyPr/>
                    <a:lstStyle/>
                    <a:p>
                      <a:pPr algn="ctr"/>
                      <a:r>
                        <a:rPr lang="en-US" sz="1100" b="0" strike="noStrike" spc="-1" dirty="0">
                          <a:latin typeface="Arial"/>
                          <a:cs typeface="Microsoft Sans Serif" panose="020B0604020202020204" pitchFamily="34" charset="0"/>
                        </a:rPr>
                        <a:t>SpO</a:t>
                      </a:r>
                      <a:r>
                        <a:rPr lang="en-US" sz="1100" b="0" strike="noStrike" spc="-1" baseline="-33000" dirty="0">
                          <a:latin typeface="Arial"/>
                          <a:cs typeface="Microsoft Sans Serif" panose="020B0604020202020204" pitchFamily="34" charset="0"/>
                        </a:rPr>
                        <a:t>2</a:t>
                      </a:r>
                      <a:r>
                        <a:rPr lang="en-US" sz="1100" b="0" strike="noStrike" spc="-1" dirty="0">
                          <a:latin typeface="Arial"/>
                          <a:cs typeface="Microsoft Sans Serif" panose="020B0604020202020204" pitchFamily="34" charset="0"/>
                        </a:rPr>
                        <a:t> &lt; 85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endParaRPr lang="en-US" dirty="0">
                        <a:cs typeface="Microsoft Sans Serif" panose="020B0604020202020204" pitchFamily="34" charset="0"/>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endParaRPr lang="en-US" dirty="0">
                        <a:cs typeface="Microsoft Sans Serif" panose="020B0604020202020204" pitchFamily="34" charset="0"/>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extLst>
                  <a:ext uri="{0D108BD9-81ED-4DB2-BD59-A6C34878D82A}">
                    <a16:rowId xmlns:a16="http://schemas.microsoft.com/office/drawing/2014/main" val="10002"/>
                  </a:ext>
                </a:extLst>
              </a:tr>
              <a:tr h="249480">
                <a:tc>
                  <a:txBody>
                    <a:bodyPr/>
                    <a:lstStyle/>
                    <a:p>
                      <a:pPr algn="ctr"/>
                      <a:r>
                        <a:rPr lang="en-US" sz="1100" b="0" strike="noStrike" spc="-1" dirty="0">
                          <a:latin typeface="Arial"/>
                          <a:cs typeface="Microsoft Sans Serif" panose="020B0604020202020204" pitchFamily="34" charset="0"/>
                        </a:rPr>
                        <a:t>Sys &lt; 80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r>
                        <a:rPr lang="en-US" sz="1100" b="0" strike="noStrike" spc="-1" dirty="0">
                          <a:latin typeface="Arial"/>
                          <a:cs typeface="Microsoft Sans Serif" panose="020B0604020202020204" pitchFamily="34" charset="0"/>
                        </a:rPr>
                        <a:t>OR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r>
                        <a:rPr lang="en-US" sz="1100" b="0" strike="noStrike" spc="-1" dirty="0">
                          <a:latin typeface="Arial"/>
                          <a:cs typeface="Microsoft Sans Serif" panose="020B0604020202020204" pitchFamily="34" charset="0"/>
                        </a:rPr>
                        <a:t>Sys &gt; 200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extLst>
                  <a:ext uri="{0D108BD9-81ED-4DB2-BD59-A6C34878D82A}">
                    <a16:rowId xmlns:a16="http://schemas.microsoft.com/office/drawing/2014/main" val="10003"/>
                  </a:ext>
                </a:extLst>
              </a:tr>
              <a:tr h="249480">
                <a:tc>
                  <a:txBody>
                    <a:bodyPr/>
                    <a:lstStyle/>
                    <a:p>
                      <a:pPr algn="ctr"/>
                      <a:r>
                        <a:rPr lang="en-US" sz="1100" b="0" strike="noStrike" spc="-1" dirty="0" err="1">
                          <a:latin typeface="Arial"/>
                          <a:cs typeface="Microsoft Sans Serif" panose="020B0604020202020204" pitchFamily="34" charset="0"/>
                        </a:rPr>
                        <a:t>Dia</a:t>
                      </a:r>
                      <a:r>
                        <a:rPr lang="en-US" sz="1100" b="0" strike="noStrike" spc="-1" dirty="0">
                          <a:latin typeface="Arial"/>
                          <a:cs typeface="Microsoft Sans Serif" panose="020B0604020202020204" pitchFamily="34" charset="0"/>
                        </a:rPr>
                        <a:t> &gt; 110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endParaRPr lang="en-US" dirty="0">
                        <a:cs typeface="Microsoft Sans Serif" panose="020B0604020202020204" pitchFamily="34" charset="0"/>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endParaRPr lang="en-US" dirty="0">
                        <a:cs typeface="Microsoft Sans Serif" panose="020B0604020202020204" pitchFamily="34" charset="0"/>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extLst>
                  <a:ext uri="{0D108BD9-81ED-4DB2-BD59-A6C34878D82A}">
                    <a16:rowId xmlns:a16="http://schemas.microsoft.com/office/drawing/2014/main" val="10004"/>
                  </a:ext>
                </a:extLst>
              </a:tr>
            </a:tbl>
          </a:graphicData>
        </a:graphic>
      </p:graphicFrame>
      <p:pic>
        <p:nvPicPr>
          <p:cNvPr id="145" name="Picture 144"/>
          <p:cNvPicPr/>
          <p:nvPr/>
        </p:nvPicPr>
        <p:blipFill>
          <a:blip r:embed="rId3"/>
          <a:stretch/>
        </p:blipFill>
        <p:spPr>
          <a:xfrm>
            <a:off x="5167440" y="639720"/>
            <a:ext cx="4822200" cy="4477680"/>
          </a:xfrm>
          <a:prstGeom prst="rect">
            <a:avLst/>
          </a:prstGeom>
          <a:ln>
            <a:noFill/>
          </a:ln>
        </p:spPr>
      </p:pic>
      <p:sp>
        <p:nvSpPr>
          <p:cNvPr id="148" name="TextShape 8"/>
          <p:cNvSpPr txBox="1"/>
          <p:nvPr/>
        </p:nvSpPr>
        <p:spPr>
          <a:xfrm rot="16200000">
            <a:off x="4528819" y="1366940"/>
            <a:ext cx="1141521" cy="347760"/>
          </a:xfrm>
          <a:prstGeom prst="rect">
            <a:avLst/>
          </a:prstGeom>
          <a:noFill/>
          <a:ln>
            <a:noFill/>
          </a:ln>
        </p:spPr>
        <p:txBody>
          <a:bodyPr lIns="90000" tIns="45000" rIns="90000" bIns="45000"/>
          <a:lstStyle/>
          <a:p>
            <a:r>
              <a:rPr lang="en-US" sz="1500" b="0" strike="noStrike" spc="-1" dirty="0">
                <a:latin typeface="Arial"/>
                <a:cs typeface="Microsoft Sans Serif" panose="020B0604020202020204" pitchFamily="34" charset="0"/>
              </a:rPr>
              <a:t>SpO</a:t>
            </a:r>
            <a:r>
              <a:rPr lang="en-US" sz="1500" b="0" strike="noStrike" spc="-1" baseline="-33000" dirty="0">
                <a:latin typeface="Arial"/>
                <a:cs typeface="Microsoft Sans Serif" panose="020B0604020202020204" pitchFamily="34" charset="0"/>
              </a:rPr>
              <a:t>2</a:t>
            </a:r>
            <a:r>
              <a:rPr lang="en-US" sz="1500" b="0" strike="noStrike" spc="-1" dirty="0">
                <a:latin typeface="Arial"/>
                <a:cs typeface="Microsoft Sans Serif" panose="020B0604020202020204" pitchFamily="34" charset="0"/>
              </a:rPr>
              <a:t> %</a:t>
            </a:r>
          </a:p>
        </p:txBody>
      </p:sp>
      <p:sp>
        <p:nvSpPr>
          <p:cNvPr id="149" name="CustomShape 9"/>
          <p:cNvSpPr/>
          <p:nvPr/>
        </p:nvSpPr>
        <p:spPr>
          <a:xfrm>
            <a:off x="5259240" y="2834640"/>
            <a:ext cx="4730400" cy="2282760"/>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150" name="CustomShape 10"/>
          <p:cNvSpPr/>
          <p:nvPr/>
        </p:nvSpPr>
        <p:spPr>
          <a:xfrm>
            <a:off x="115920" y="1463040"/>
            <a:ext cx="4730400" cy="2103120"/>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3" name="TextShape 3">
            <a:extLst>
              <a:ext uri="{FF2B5EF4-FFF2-40B4-BE49-F238E27FC236}">
                <a16:creationId xmlns:a16="http://schemas.microsoft.com/office/drawing/2014/main" id="{047C2A14-1A68-4AF4-8A41-5EAD169B10B5}"/>
              </a:ext>
            </a:extLst>
          </p:cNvPr>
          <p:cNvSpPr txBox="1"/>
          <p:nvPr/>
        </p:nvSpPr>
        <p:spPr>
          <a:xfrm>
            <a:off x="175227" y="3736975"/>
            <a:ext cx="4982561" cy="925513"/>
          </a:xfrm>
          <a:prstGeom prst="rect">
            <a:avLst/>
          </a:prstGeom>
          <a:noFill/>
          <a:ln>
            <a:noFill/>
          </a:ln>
        </p:spPr>
        <p:txBody>
          <a:bodyPr lIns="90000" tIns="45000" rIns="90000" bIns="45000" anchor="t"/>
          <a:lstStyle/>
          <a:p>
            <a:r>
              <a:rPr lang="en-US" sz="1400" spc="-1" dirty="0">
                <a:solidFill>
                  <a:srgbClr val="000000"/>
                </a:solidFill>
                <a:latin typeface="Arial"/>
                <a:cs typeface="Microsoft Sans Serif" panose="020B0604020202020204" pitchFamily="34" charset="0"/>
              </a:rPr>
              <a:t>* </a:t>
            </a:r>
            <a:r>
              <a:rPr lang="en-US" sz="1400" b="0" strike="noStrike" spc="-1" dirty="0" err="1">
                <a:solidFill>
                  <a:srgbClr val="000000"/>
                </a:solidFill>
                <a:latin typeface="Arial"/>
                <a:cs typeface="Microsoft Sans Serif" panose="020B0604020202020204" pitchFamily="34" charset="0"/>
              </a:rPr>
              <a:t>Hravnak</a:t>
            </a:r>
            <a:r>
              <a:rPr lang="en-US" sz="1400" b="0" strike="noStrike" spc="-1" dirty="0">
                <a:solidFill>
                  <a:srgbClr val="000000"/>
                </a:solidFill>
                <a:latin typeface="Arial"/>
                <a:cs typeface="Microsoft Sans Serif" panose="020B0604020202020204" pitchFamily="34" charset="0"/>
              </a:rPr>
              <a:t> et al. </a:t>
            </a:r>
            <a:r>
              <a:rPr lang="en-US" sz="1400" spc="-1" dirty="0">
                <a:solidFill>
                  <a:srgbClr val="000000"/>
                </a:solidFill>
                <a:latin typeface="Arial"/>
                <a:cs typeface="Microsoft Sans Serif" panose="020B0604020202020204" pitchFamily="34" charset="0"/>
              </a:rPr>
              <a:t>J </a:t>
            </a:r>
            <a:r>
              <a:rPr lang="en-US" sz="1400" spc="-1" dirty="0" err="1">
                <a:solidFill>
                  <a:srgbClr val="000000"/>
                </a:solidFill>
                <a:latin typeface="Arial"/>
                <a:cs typeface="Microsoft Sans Serif" panose="020B0604020202020204" pitchFamily="34" charset="0"/>
              </a:rPr>
              <a:t>Clin</a:t>
            </a:r>
            <a:r>
              <a:rPr lang="en-US" sz="1400" spc="-1" dirty="0">
                <a:solidFill>
                  <a:srgbClr val="000000"/>
                </a:solidFill>
                <a:latin typeface="Arial"/>
                <a:cs typeface="Microsoft Sans Serif" panose="020B0604020202020204" pitchFamily="34" charset="0"/>
              </a:rPr>
              <a:t> </a:t>
            </a:r>
            <a:r>
              <a:rPr lang="en-US" sz="1400" spc="-1" dirty="0" err="1">
                <a:solidFill>
                  <a:srgbClr val="000000"/>
                </a:solidFill>
                <a:latin typeface="Arial"/>
                <a:cs typeface="Microsoft Sans Serif" panose="020B0604020202020204" pitchFamily="34" charset="0"/>
              </a:rPr>
              <a:t>Monit</a:t>
            </a:r>
            <a:r>
              <a:rPr lang="en-US" sz="1400" spc="-1" dirty="0">
                <a:solidFill>
                  <a:srgbClr val="000000"/>
                </a:solidFill>
                <a:latin typeface="Arial"/>
                <a:cs typeface="Microsoft Sans Serif" panose="020B0604020202020204" pitchFamily="34" charset="0"/>
              </a:rPr>
              <a:t> Comp 2016; 30:875-88</a:t>
            </a:r>
            <a:endParaRPr lang="en-US" sz="1400" spc="-1" dirty="0">
              <a:solidFill>
                <a:srgbClr val="000000"/>
              </a:solidFill>
              <a:cs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extShape 1"/>
          <p:cNvSpPr txBox="1"/>
          <p:nvPr/>
        </p:nvSpPr>
        <p:spPr>
          <a:xfrm>
            <a:off x="0" y="0"/>
            <a:ext cx="10079640" cy="591840"/>
          </a:xfrm>
          <a:prstGeom prst="rect">
            <a:avLst/>
          </a:prstGeom>
          <a:noFill/>
          <a:ln>
            <a:noFill/>
          </a:ln>
        </p:spPr>
        <p:txBody>
          <a:bodyPr lIns="0" tIns="0" rIns="0" bIns="0" anchor="ctr"/>
          <a:lstStyle/>
          <a:p>
            <a:pPr algn="ctr"/>
            <a:r>
              <a:rPr lang="en-US" sz="3200" b="0" strike="noStrike" spc="-1" dirty="0">
                <a:solidFill>
                  <a:srgbClr val="000000"/>
                </a:solidFill>
                <a:latin typeface="Times New Roman"/>
                <a:cs typeface="Microsoft Sans Serif" panose="020B0604020202020204" pitchFamily="34" charset="0"/>
              </a:rPr>
              <a:t>Alerts Generated as Vital Signs Move Outside Thresholds</a:t>
            </a:r>
          </a:p>
        </p:txBody>
      </p:sp>
      <p:sp>
        <p:nvSpPr>
          <p:cNvPr id="153" name="TextShape 2"/>
          <p:cNvSpPr txBox="1"/>
          <p:nvPr/>
        </p:nvSpPr>
        <p:spPr>
          <a:xfrm>
            <a:off x="102960" y="636480"/>
            <a:ext cx="4822920" cy="3021120"/>
          </a:xfrm>
          <a:prstGeom prst="rect">
            <a:avLst/>
          </a:prstGeom>
          <a:noFill/>
          <a:ln>
            <a:noFill/>
          </a:ln>
        </p:spPr>
        <p:txBody>
          <a:bodyPr lIns="0" tIns="0" rIns="0" bIns="0" anchor="t">
            <a:normAutofit fontScale="85000" lnSpcReduction="20000"/>
          </a:bodyPr>
          <a:lstStyle/>
          <a:p>
            <a:pPr marL="431800" indent="-323850">
              <a:spcBef>
                <a:spcPts val="1171"/>
              </a:spcBef>
              <a:buClr>
                <a:srgbClr val="000000"/>
              </a:buClr>
              <a:buSzPct val="45000"/>
              <a:buFont typeface="Wingdings" charset="2"/>
              <a:buChar char=""/>
            </a:pPr>
            <a:r>
              <a:rPr lang="en-US" sz="1950" b="0" strike="noStrike" spc="-1" dirty="0">
                <a:solidFill>
                  <a:srgbClr val="000000"/>
                </a:solidFill>
                <a:latin typeface="Tahoma"/>
                <a:cs typeface="Microsoft Sans Serif" panose="020B0604020202020204" pitchFamily="34" charset="0"/>
              </a:rPr>
              <a:t>Alerts </a:t>
            </a:r>
            <a:r>
              <a:rPr lang="en-US" sz="1950" b="0" i="1" strike="noStrike" spc="-1" dirty="0">
                <a:solidFill>
                  <a:srgbClr val="000000"/>
                </a:solidFill>
                <a:latin typeface="Tahoma"/>
                <a:cs typeface="Microsoft Sans Serif" panose="020B0604020202020204" pitchFamily="34" charset="0"/>
              </a:rPr>
              <a:t>generated</a:t>
            </a:r>
            <a:r>
              <a:rPr lang="en-US" sz="1950" b="0" strike="noStrike" spc="-1" dirty="0">
                <a:solidFill>
                  <a:srgbClr val="000000"/>
                </a:solidFill>
                <a:latin typeface="Tahoma"/>
                <a:cs typeface="Microsoft Sans Serif" panose="020B0604020202020204" pitchFamily="34" charset="0"/>
              </a:rPr>
              <a:t> using established process. </a:t>
            </a:r>
            <a:r>
              <a:rPr lang="en-US" sz="1950" spc="-1" dirty="0">
                <a:solidFill>
                  <a:srgbClr val="000000"/>
                </a:solidFill>
                <a:latin typeface="Tahoma"/>
                <a:cs typeface="Microsoft Sans Serif" panose="020B0604020202020204" pitchFamily="34" charset="0"/>
              </a:rPr>
              <a:t>*</a:t>
            </a:r>
            <a:endParaRPr lang="en-US" dirty="0">
              <a:cs typeface="Microsoft Sans Serif" panose="020B0604020202020204" pitchFamily="34" charset="0"/>
            </a:endParaRPr>
          </a:p>
          <a:p>
            <a:pPr marL="431800" indent="-323850">
              <a:spcBef>
                <a:spcPts val="1171"/>
              </a:spcBef>
              <a:buClr>
                <a:srgbClr val="000000"/>
              </a:buClr>
              <a:buSzPct val="45000"/>
              <a:buFont typeface="Wingdings" charset="2"/>
              <a:buChar char=""/>
            </a:pPr>
            <a:r>
              <a:rPr lang="en-US" sz="1950" b="0" strike="noStrike" spc="-1" dirty="0">
                <a:solidFill>
                  <a:srgbClr val="000000"/>
                </a:solidFill>
                <a:latin typeface="Tahoma"/>
                <a:cs typeface="Microsoft Sans Serif" panose="020B0604020202020204" pitchFamily="34" charset="0"/>
              </a:rPr>
              <a:t>Mark observation “out of bounds” if it is outside specified thresholds.</a:t>
            </a:r>
            <a:endParaRPr lang="en-US" sz="1950" b="0" strike="noStrike" spc="-1" dirty="0">
              <a:solidFill>
                <a:srgbClr val="000000"/>
              </a:solidFill>
              <a:latin typeface="Tahoma"/>
              <a:ea typeface="Tahoma"/>
              <a:cs typeface="Tahoma"/>
            </a:endParaRPr>
          </a:p>
          <a:p>
            <a:pPr marL="431800" indent="-323850">
              <a:spcBef>
                <a:spcPts val="1171"/>
              </a:spcBef>
              <a:buClr>
                <a:srgbClr val="000000"/>
              </a:buClr>
              <a:buSzPct val="45000"/>
              <a:buFont typeface="Wingdings" charset="2"/>
              <a:buChar char=""/>
            </a:pPr>
            <a:r>
              <a:rPr lang="en-US" sz="1950" b="0" strike="noStrike" spc="-1" dirty="0">
                <a:solidFill>
                  <a:srgbClr val="000000"/>
                </a:solidFill>
                <a:latin typeface="Tahoma"/>
                <a:cs typeface="Microsoft Sans Serif" panose="020B0604020202020204" pitchFamily="34" charset="0"/>
              </a:rPr>
              <a:t>Alert thresholds: </a:t>
            </a:r>
            <a:r>
              <a:rPr lang="en-US" sz="1950" spc="-1" dirty="0">
                <a:solidFill>
                  <a:srgbClr val="C0504D"/>
                </a:solidFill>
                <a:latin typeface="Tahoma"/>
                <a:cs typeface="Microsoft Sans Serif" panose="020B0604020202020204" pitchFamily="34" charset="0"/>
              </a:rPr>
              <a:t>**</a:t>
            </a:r>
            <a:endParaRPr lang="en-US" sz="1950" b="0" strike="noStrike" spc="-1" dirty="0">
              <a:solidFill>
                <a:srgbClr val="C0504D"/>
              </a:solidFill>
              <a:latin typeface="Tahoma"/>
              <a:ea typeface="Tahoma"/>
              <a:cs typeface="Tahoma"/>
            </a:endParaRPr>
          </a:p>
          <a:p>
            <a:pPr marL="431800" indent="-323850">
              <a:spcBef>
                <a:spcPts val="1171"/>
              </a:spcBef>
              <a:buClr>
                <a:srgbClr val="000000"/>
              </a:buClr>
              <a:buSzPct val="45000"/>
              <a:buFont typeface="Wingdings" charset="2"/>
              <a:buChar char=""/>
            </a:pPr>
            <a:endParaRPr lang="en-US" sz="1990" b="0" strike="noStrike" spc="-1" dirty="0">
              <a:solidFill>
                <a:srgbClr val="000000"/>
              </a:solidFill>
              <a:latin typeface="Tahoma"/>
              <a:ea typeface="Tahoma"/>
              <a:cs typeface="Tahoma"/>
            </a:endParaRPr>
          </a:p>
          <a:p>
            <a:pPr marL="431800" indent="-323850">
              <a:spcBef>
                <a:spcPts val="1171"/>
              </a:spcBef>
              <a:buClr>
                <a:srgbClr val="000000"/>
              </a:buClr>
              <a:buSzPct val="45000"/>
              <a:buFont typeface="Wingdings" charset="2"/>
              <a:buChar char=""/>
            </a:pPr>
            <a:endParaRPr lang="en-US" sz="1990" b="0" strike="noStrike" spc="-1" dirty="0">
              <a:solidFill>
                <a:srgbClr val="000000"/>
              </a:solidFill>
              <a:latin typeface="Tahoma"/>
              <a:ea typeface="Tahoma"/>
              <a:cs typeface="Tahoma"/>
            </a:endParaRPr>
          </a:p>
          <a:p>
            <a:pPr marL="431800" indent="-323850">
              <a:spcBef>
                <a:spcPts val="1171"/>
              </a:spcBef>
              <a:buClr>
                <a:srgbClr val="000000"/>
              </a:buClr>
              <a:buSzPct val="45000"/>
              <a:buFont typeface="Wingdings" charset="2"/>
              <a:buChar char=""/>
            </a:pPr>
            <a:endParaRPr lang="en-US" sz="1990" b="0" strike="noStrike" spc="-1" dirty="0">
              <a:solidFill>
                <a:srgbClr val="000000"/>
              </a:solidFill>
              <a:latin typeface="Tahoma"/>
              <a:ea typeface="Tahoma"/>
              <a:cs typeface="Tahoma"/>
            </a:endParaRPr>
          </a:p>
          <a:p>
            <a:pPr marL="431800" indent="-323850">
              <a:spcBef>
                <a:spcPts val="1171"/>
              </a:spcBef>
              <a:buClr>
                <a:srgbClr val="000000"/>
              </a:buClr>
              <a:buSzPct val="45000"/>
              <a:buFont typeface="Wingdings" charset="2"/>
              <a:buChar char=""/>
            </a:pPr>
            <a:endParaRPr lang="en-US" sz="1990" b="0" strike="noStrike" spc="-1" dirty="0">
              <a:solidFill>
                <a:srgbClr val="000000"/>
              </a:solidFill>
              <a:latin typeface="Tahoma"/>
              <a:ea typeface="Tahoma"/>
              <a:cs typeface="Tahoma"/>
            </a:endParaRPr>
          </a:p>
          <a:p>
            <a:pPr marL="431800" indent="-323850">
              <a:spcBef>
                <a:spcPts val="1171"/>
              </a:spcBef>
              <a:buClr>
                <a:srgbClr val="000000"/>
              </a:buClr>
              <a:buSzPct val="45000"/>
              <a:buFont typeface="Wingdings" charset="2"/>
              <a:buChar char=""/>
            </a:pPr>
            <a:r>
              <a:rPr lang="en-US" sz="1950" b="0" strike="noStrike" spc="-1" dirty="0">
                <a:solidFill>
                  <a:srgbClr val="000000"/>
                </a:solidFill>
                <a:latin typeface="Tahoma"/>
                <a:cs typeface="Microsoft Sans Serif" panose="020B0604020202020204" pitchFamily="34" charset="0"/>
              </a:rPr>
              <a:t>Alert if out of bounds for at least 3 minutes.</a:t>
            </a:r>
            <a:endParaRPr lang="en-US" sz="1950" b="0" strike="noStrike" spc="-1" dirty="0">
              <a:solidFill>
                <a:srgbClr val="000000"/>
              </a:solidFill>
              <a:latin typeface="Tahoma"/>
              <a:ea typeface="Tahoma"/>
              <a:cs typeface="Tahoma"/>
            </a:endParaRPr>
          </a:p>
        </p:txBody>
      </p:sp>
      <p:pic>
        <p:nvPicPr>
          <p:cNvPr id="157" name="Picture 156"/>
          <p:cNvPicPr/>
          <p:nvPr/>
        </p:nvPicPr>
        <p:blipFill>
          <a:blip r:embed="rId3"/>
          <a:stretch/>
        </p:blipFill>
        <p:spPr>
          <a:xfrm>
            <a:off x="5167440" y="639720"/>
            <a:ext cx="4822200" cy="4477680"/>
          </a:xfrm>
          <a:prstGeom prst="rect">
            <a:avLst/>
          </a:prstGeom>
          <a:ln>
            <a:noFill/>
          </a:ln>
        </p:spPr>
      </p:pic>
      <p:sp>
        <p:nvSpPr>
          <p:cNvPr id="160" name="TextShape 8"/>
          <p:cNvSpPr txBox="1"/>
          <p:nvPr/>
        </p:nvSpPr>
        <p:spPr>
          <a:xfrm rot="16200000">
            <a:off x="4532795" y="1370915"/>
            <a:ext cx="1133570" cy="347760"/>
          </a:xfrm>
          <a:prstGeom prst="rect">
            <a:avLst/>
          </a:prstGeom>
          <a:noFill/>
          <a:ln>
            <a:noFill/>
          </a:ln>
        </p:spPr>
        <p:txBody>
          <a:bodyPr lIns="90000" tIns="45000" rIns="90000" bIns="45000"/>
          <a:lstStyle/>
          <a:p>
            <a:r>
              <a:rPr lang="en-US" sz="1500" b="0" strike="noStrike" spc="-1" dirty="0">
                <a:latin typeface="Arial"/>
                <a:cs typeface="Microsoft Sans Serif" panose="020B0604020202020204" pitchFamily="34" charset="0"/>
              </a:rPr>
              <a:t>SpO</a:t>
            </a:r>
            <a:r>
              <a:rPr lang="en-US" sz="1500" b="0" strike="noStrike" spc="-1" baseline="-33000" dirty="0">
                <a:latin typeface="Arial"/>
                <a:cs typeface="Microsoft Sans Serif" panose="020B0604020202020204" pitchFamily="34" charset="0"/>
              </a:rPr>
              <a:t>2</a:t>
            </a:r>
            <a:r>
              <a:rPr lang="en-US" sz="1500" b="0" strike="noStrike" spc="-1" dirty="0">
                <a:latin typeface="Arial"/>
                <a:cs typeface="Microsoft Sans Serif" panose="020B0604020202020204" pitchFamily="34" charset="0"/>
              </a:rPr>
              <a:t> %</a:t>
            </a:r>
          </a:p>
        </p:txBody>
      </p:sp>
      <p:sp>
        <p:nvSpPr>
          <p:cNvPr id="161" name="CustomShape 9"/>
          <p:cNvSpPr/>
          <p:nvPr/>
        </p:nvSpPr>
        <p:spPr>
          <a:xfrm>
            <a:off x="5259240" y="2834640"/>
            <a:ext cx="4730400" cy="2282760"/>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162" name="CustomShape 10"/>
          <p:cNvSpPr/>
          <p:nvPr/>
        </p:nvSpPr>
        <p:spPr>
          <a:xfrm>
            <a:off x="115920" y="3158373"/>
            <a:ext cx="4730400" cy="431640"/>
          </a:xfrm>
          <a:prstGeom prst="rect">
            <a:avLst/>
          </a:prstGeom>
          <a:solidFill>
            <a:srgbClr val="FFFFFF"/>
          </a:solidFill>
          <a:ln>
            <a:noFill/>
          </a:ln>
        </p:spPr>
        <p:style>
          <a:lnRef idx="0">
            <a:scrgbClr r="0" g="0" b="0"/>
          </a:lnRef>
          <a:fillRef idx="0">
            <a:scrgbClr r="0" g="0" b="0"/>
          </a:fillRef>
          <a:effectRef idx="0">
            <a:scrgbClr r="0" g="0" b="0"/>
          </a:effectRef>
          <a:fontRef idx="minor"/>
        </p:style>
      </p:sp>
      <p:graphicFrame>
        <p:nvGraphicFramePr>
          <p:cNvPr id="13" name="Table 5">
            <a:extLst>
              <a:ext uri="{FF2B5EF4-FFF2-40B4-BE49-F238E27FC236}">
                <a16:creationId xmlns:a16="http://schemas.microsoft.com/office/drawing/2014/main" id="{A161E0A6-30E5-4495-B7D8-17733DFB0668}"/>
              </a:ext>
            </a:extLst>
          </p:cNvPr>
          <p:cNvGraphicFramePr/>
          <p:nvPr>
            <p:extLst>
              <p:ext uri="{D42A27DB-BD31-4B8C-83A1-F6EECF244321}">
                <p14:modId xmlns:p14="http://schemas.microsoft.com/office/powerpoint/2010/main" val="1799566638"/>
              </p:ext>
            </p:extLst>
          </p:nvPr>
        </p:nvGraphicFramePr>
        <p:xfrm>
          <a:off x="639768" y="1841617"/>
          <a:ext cx="3749125" cy="1341120"/>
        </p:xfrm>
        <a:graphic>
          <a:graphicData uri="http://schemas.openxmlformats.org/drawingml/2006/table">
            <a:tbl>
              <a:tblPr/>
              <a:tblGrid>
                <a:gridCol w="732005">
                  <a:extLst>
                    <a:ext uri="{9D8B030D-6E8A-4147-A177-3AD203B41FA5}">
                      <a16:colId xmlns:a16="http://schemas.microsoft.com/office/drawing/2014/main" val="20000"/>
                    </a:ext>
                  </a:extLst>
                </a:gridCol>
                <a:gridCol w="356085">
                  <a:extLst>
                    <a:ext uri="{9D8B030D-6E8A-4147-A177-3AD203B41FA5}">
                      <a16:colId xmlns:a16="http://schemas.microsoft.com/office/drawing/2014/main" val="4293683930"/>
                    </a:ext>
                  </a:extLst>
                </a:gridCol>
                <a:gridCol w="559667">
                  <a:extLst>
                    <a:ext uri="{9D8B030D-6E8A-4147-A177-3AD203B41FA5}">
                      <a16:colId xmlns:a16="http://schemas.microsoft.com/office/drawing/2014/main" val="2612600745"/>
                    </a:ext>
                  </a:extLst>
                </a:gridCol>
                <a:gridCol w="541696">
                  <a:extLst>
                    <a:ext uri="{9D8B030D-6E8A-4147-A177-3AD203B41FA5}">
                      <a16:colId xmlns:a16="http://schemas.microsoft.com/office/drawing/2014/main" val="20001"/>
                    </a:ext>
                  </a:extLst>
                </a:gridCol>
                <a:gridCol w="574779">
                  <a:extLst>
                    <a:ext uri="{9D8B030D-6E8A-4147-A177-3AD203B41FA5}">
                      <a16:colId xmlns:a16="http://schemas.microsoft.com/office/drawing/2014/main" val="20002"/>
                    </a:ext>
                  </a:extLst>
                </a:gridCol>
                <a:gridCol w="355959">
                  <a:extLst>
                    <a:ext uri="{9D8B030D-6E8A-4147-A177-3AD203B41FA5}">
                      <a16:colId xmlns:a16="http://schemas.microsoft.com/office/drawing/2014/main" val="1544675627"/>
                    </a:ext>
                  </a:extLst>
                </a:gridCol>
                <a:gridCol w="628934">
                  <a:extLst>
                    <a:ext uri="{9D8B030D-6E8A-4147-A177-3AD203B41FA5}">
                      <a16:colId xmlns:a16="http://schemas.microsoft.com/office/drawing/2014/main" val="3717619619"/>
                    </a:ext>
                  </a:extLst>
                </a:gridCol>
              </a:tblGrid>
              <a:tr h="233115">
                <a:tc>
                  <a:txBody>
                    <a:bodyPr/>
                    <a:lstStyle/>
                    <a:p>
                      <a:pPr algn="r"/>
                      <a:r>
                        <a:rPr lang="en-US" sz="1600" b="0" strike="noStrike" spc="-1" dirty="0">
                          <a:latin typeface="Arial"/>
                          <a:cs typeface="Microsoft Sans Serif"/>
                        </a:rPr>
                        <a:t>HR</a:t>
                      </a:r>
                      <a:br>
                        <a:rPr lang="en-US" dirty="0"/>
                      </a:br>
                      <a:r>
                        <a:rPr lang="en-US" sz="1600" b="0" i="0" u="none" strike="noStrike" spc="-1" noProof="0" dirty="0">
                          <a:solidFill>
                            <a:srgbClr val="000000"/>
                          </a:solidFill>
                          <a:latin typeface="Arial"/>
                        </a:rPr>
                        <a:t>RR</a:t>
                      </a:r>
                      <a:br>
                        <a:rPr lang="en-US" dirty="0"/>
                      </a:br>
                      <a:r>
                        <a:rPr lang="en-US" sz="1600" b="0" i="0" u="none" strike="noStrike" spc="-1" noProof="0" dirty="0" err="1">
                          <a:solidFill>
                            <a:srgbClr val="000000"/>
                          </a:solidFill>
                          <a:latin typeface="Arial"/>
                        </a:rPr>
                        <a:t>SpO</a:t>
                      </a:r>
                      <a:r>
                        <a:rPr lang="en-US" sz="1800" spc="-1" baseline="-25000" dirty="0">
                          <a:solidFill>
                            <a:srgbClr val="000000"/>
                          </a:solidFill>
                          <a:latin typeface="Tahoma"/>
                          <a:cs typeface="Microsoft Sans Serif" panose="020B0604020202020204" pitchFamily="34" charset="0"/>
                        </a:rPr>
                        <a:t>2</a:t>
                      </a:r>
                      <a:br>
                        <a:rPr lang="en-US" dirty="0"/>
                      </a:br>
                      <a:r>
                        <a:rPr lang="en-US" sz="1600" b="0" i="0" u="none" strike="noStrike" spc="-1" noProof="0" dirty="0">
                          <a:solidFill>
                            <a:srgbClr val="000000"/>
                          </a:solidFill>
                          <a:latin typeface="Arial"/>
                        </a:rPr>
                        <a:t>Sys</a:t>
                      </a:r>
                      <a:br>
                        <a:rPr lang="en-US" dirty="0"/>
                      </a:br>
                      <a:r>
                        <a:rPr lang="en-US" sz="1600" b="0" i="0" u="none" strike="noStrike" spc="-1" noProof="0" dirty="0" err="1">
                          <a:solidFill>
                            <a:srgbClr val="000000"/>
                          </a:solidFill>
                          <a:latin typeface="Arial"/>
                        </a:rPr>
                        <a:t>Dia</a:t>
                      </a:r>
                      <a:endParaRPr lang="en-US" dirty="0" err="1"/>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lvl="0" algn="r">
                        <a:buNone/>
                      </a:pPr>
                      <a:r>
                        <a:rPr lang="en-US" sz="1600" b="0" strike="noStrike" spc="-1" dirty="0">
                          <a:latin typeface="Arial"/>
                          <a:cs typeface="Microsoft Sans Serif"/>
                        </a:rPr>
                        <a:t>&lt;</a:t>
                      </a:r>
                      <a:br>
                        <a:rPr lang="en-US" dirty="0"/>
                      </a:br>
                      <a:r>
                        <a:rPr lang="en-US" sz="1600" b="0" strike="noStrike" spc="-1" dirty="0">
                          <a:latin typeface="Arial"/>
                          <a:cs typeface="Microsoft Sans Serif"/>
                        </a:rPr>
                        <a:t>&lt;</a:t>
                      </a:r>
                      <a:br>
                        <a:rPr lang="en-US" sz="1600" b="0" strike="noStrike" spc="-1" dirty="0">
                          <a:latin typeface="Arial"/>
                          <a:cs typeface="Microsoft Sans Serif"/>
                        </a:rPr>
                      </a:br>
                      <a:r>
                        <a:rPr lang="en-US" sz="1600" b="0" strike="noStrike" spc="-1" dirty="0">
                          <a:latin typeface="Arial"/>
                          <a:cs typeface="Microsoft Sans Serif"/>
                        </a:rPr>
                        <a:t>&lt;</a:t>
                      </a:r>
                      <a:br>
                        <a:rPr lang="en-US" dirty="0"/>
                      </a:br>
                      <a:r>
                        <a:rPr lang="en-US" sz="1600" b="0" strike="noStrike" spc="-1" dirty="0">
                          <a:latin typeface="Arial"/>
                          <a:cs typeface="Microsoft Sans Serif"/>
                        </a:rPr>
                        <a:t>&lt;</a:t>
                      </a:r>
                      <a:br>
                        <a:rPr lang="en-US" dirty="0"/>
                      </a:br>
                      <a:r>
                        <a:rPr lang="en-US" sz="1600" b="0" strike="noStrike" spc="-1" dirty="0">
                          <a:latin typeface="Arial"/>
                          <a:cs typeface="Microsoft Sans Serif"/>
                        </a:rPr>
                        <a:t>&gt;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lvl="0" algn="ctr">
                        <a:buNone/>
                      </a:pPr>
                      <a:r>
                        <a:rPr lang="en-US" sz="1600" b="0" strike="noStrike" spc="-1" dirty="0">
                          <a:latin typeface="Arial"/>
                          <a:cs typeface="Microsoft Sans Serif"/>
                        </a:rPr>
                        <a:t>40</a:t>
                      </a:r>
                      <a:br>
                        <a:rPr lang="en-US" sz="1600" b="0" strike="noStrike" spc="-1" dirty="0">
                          <a:latin typeface="Arial"/>
                          <a:cs typeface="Microsoft Sans Serif"/>
                        </a:rPr>
                      </a:br>
                      <a:r>
                        <a:rPr lang="en-US" sz="1600" b="0" strike="noStrike" spc="-1" dirty="0">
                          <a:latin typeface="Arial"/>
                          <a:cs typeface="Microsoft Sans Serif"/>
                        </a:rPr>
                        <a:t>9</a:t>
                      </a:r>
                      <a:br>
                        <a:rPr lang="en-US" sz="1600" b="0" strike="noStrike" spc="-1" dirty="0">
                          <a:latin typeface="Arial"/>
                          <a:cs typeface="Microsoft Sans Serif"/>
                        </a:rPr>
                      </a:br>
                      <a:r>
                        <a:rPr lang="en-US" sz="1600" b="0" strike="noStrike" spc="-1" dirty="0">
                          <a:latin typeface="Arial"/>
                          <a:cs typeface="Microsoft Sans Serif"/>
                        </a:rPr>
                        <a:t>85</a:t>
                      </a:r>
                      <a:br>
                        <a:rPr lang="en-US" sz="1600" b="0" strike="noStrike" spc="-1" dirty="0">
                          <a:latin typeface="Arial"/>
                          <a:cs typeface="Microsoft Sans Serif"/>
                        </a:rPr>
                      </a:br>
                      <a:r>
                        <a:rPr lang="en-US" sz="1600" b="0" strike="noStrike" spc="-1" dirty="0">
                          <a:latin typeface="Arial"/>
                          <a:cs typeface="Microsoft Sans Serif"/>
                        </a:rPr>
                        <a:t>80</a:t>
                      </a:r>
                      <a:br>
                        <a:rPr lang="en-US" sz="1600" b="0" strike="noStrike" spc="-1" dirty="0">
                          <a:latin typeface="Arial"/>
                          <a:cs typeface="Microsoft Sans Serif"/>
                        </a:rPr>
                      </a:br>
                      <a:r>
                        <a:rPr lang="en-US" sz="1600" b="0" strike="noStrike" spc="-1" dirty="0">
                          <a:latin typeface="Arial"/>
                          <a:cs typeface="Microsoft Sans Serif"/>
                        </a:rPr>
                        <a:t>110</a:t>
                      </a:r>
                    </a:p>
                  </a:txBody>
                  <a:tcPr marL="90000" marR="90000">
                    <a:lnL w="720" cap="flat" cmpd="sng" algn="ctr">
                      <a:solidFill>
                        <a:srgbClr val="FFFFFF"/>
                      </a:solidFill>
                      <a:prstDash val="solid"/>
                      <a:round/>
                      <a:headEnd type="none" w="med" len="med"/>
                      <a:tailEnd type="none" w="med" len="med"/>
                    </a:lnL>
                    <a:lnR w="720">
                      <a:solidFill>
                        <a:srgbClr val="FFFFFF"/>
                      </a:solidFill>
                    </a:lnR>
                    <a:lnT w="720">
                      <a:solidFill>
                        <a:srgbClr val="FFFFFF"/>
                      </a:solidFill>
                    </a:lnT>
                    <a:lnB w="720">
                      <a:solidFill>
                        <a:srgbClr val="FFFFFF"/>
                      </a:solidFill>
                    </a:lnB>
                    <a:solidFill>
                      <a:srgbClr val="FFFFFF"/>
                    </a:solidFill>
                  </a:tcPr>
                </a:tc>
                <a:tc>
                  <a:txBody>
                    <a:bodyPr/>
                    <a:lstStyle/>
                    <a:p>
                      <a:pPr algn="ctr"/>
                      <a:r>
                        <a:rPr lang="en-US" sz="1600" b="0" i="1" strike="noStrike" spc="-1" dirty="0">
                          <a:latin typeface="Arial"/>
                          <a:cs typeface="Microsoft Sans Serif"/>
                        </a:rPr>
                        <a:t>OR</a:t>
                      </a:r>
                      <a:br>
                        <a:rPr lang="en-US" dirty="0"/>
                      </a:br>
                      <a:r>
                        <a:rPr lang="en-US" sz="1600" b="0" i="1" u="none" strike="noStrike" spc="-1" noProof="0" dirty="0">
                          <a:solidFill>
                            <a:srgbClr val="000000"/>
                          </a:solidFill>
                          <a:latin typeface="Arial"/>
                        </a:rPr>
                        <a:t>OR</a:t>
                      </a:r>
                      <a:br>
                        <a:rPr lang="en-US" dirty="0"/>
                      </a:br>
                      <a:br>
                        <a:rPr lang="en-US" dirty="0"/>
                      </a:br>
                      <a:r>
                        <a:rPr lang="en-US" sz="1600" b="0" i="1" u="none" strike="noStrike" spc="-1" noProof="0" dirty="0">
                          <a:solidFill>
                            <a:srgbClr val="000000"/>
                          </a:solidFill>
                          <a:latin typeface="Arial"/>
                        </a:rPr>
                        <a:t>OR</a:t>
                      </a:r>
                      <a:br>
                        <a:rPr lang="en-US" dirty="0"/>
                      </a:br>
                      <a:endParaRPr lang="en-US" sz="1600" b="0" i="0" u="none" strike="noStrike" spc="-1" noProof="0" dirty="0">
                        <a:solidFill>
                          <a:srgbClr val="000000"/>
                        </a:solid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r>
                        <a:rPr lang="en-US" sz="1600" b="0" strike="noStrike" spc="-1" dirty="0">
                          <a:latin typeface="Arial"/>
                          <a:cs typeface="Microsoft Sans Serif"/>
                        </a:rPr>
                        <a:t>HR</a:t>
                      </a:r>
                      <a:br>
                        <a:rPr lang="en-US" dirty="0"/>
                      </a:br>
                      <a:r>
                        <a:rPr lang="en-US" sz="1600" b="0" i="0" u="none" strike="noStrike" spc="-1" noProof="0" dirty="0">
                          <a:solidFill>
                            <a:srgbClr val="000000"/>
                          </a:solidFill>
                          <a:latin typeface="Arial"/>
                        </a:rPr>
                        <a:t>RR</a:t>
                      </a:r>
                    </a:p>
                    <a:p>
                      <a:pPr lvl="0" algn="ctr">
                        <a:buNone/>
                      </a:pPr>
                      <a:br>
                        <a:rPr lang="en-US" dirty="0"/>
                      </a:br>
                      <a:r>
                        <a:rPr lang="en-US" sz="1600" b="0" i="0" u="none" strike="noStrike" spc="-1" noProof="0" dirty="0">
                          <a:solidFill>
                            <a:srgbClr val="000000"/>
                          </a:solidFill>
                          <a:latin typeface="Arial"/>
                        </a:rPr>
                        <a:t>Sys</a:t>
                      </a:r>
                    </a:p>
                  </a:txBody>
                  <a:tcPr marL="90000" marR="90000">
                    <a:lnL w="720">
                      <a:solidFill>
                        <a:srgbClr val="FFFFFF"/>
                      </a:solidFill>
                    </a:lnL>
                    <a:lnR w="720" cap="flat" cmpd="sng" algn="ctr">
                      <a:solidFill>
                        <a:srgbClr val="FFFFFF"/>
                      </a:solidFill>
                      <a:prstDash val="solid"/>
                      <a:round/>
                      <a:headEnd type="none" w="med" len="med"/>
                      <a:tailEnd type="none" w="med" len="med"/>
                    </a:lnR>
                    <a:lnT w="720">
                      <a:solidFill>
                        <a:srgbClr val="FFFFFF"/>
                      </a:solidFill>
                    </a:lnT>
                    <a:lnB w="720">
                      <a:solidFill>
                        <a:srgbClr val="FFFFFF"/>
                      </a:solidFill>
                    </a:lnB>
                    <a:solidFill>
                      <a:srgbClr val="FFFFFF"/>
                    </a:solidFill>
                  </a:tcPr>
                </a:tc>
                <a:tc>
                  <a:txBody>
                    <a:bodyPr/>
                    <a:lstStyle/>
                    <a:p>
                      <a:pPr lvl="0" algn="ctr">
                        <a:buNone/>
                      </a:pPr>
                      <a:r>
                        <a:rPr lang="en-US" sz="1600" b="0" strike="noStrike" spc="-1" dirty="0">
                          <a:latin typeface="Arial"/>
                          <a:cs typeface="Microsoft Sans Serif"/>
                        </a:rPr>
                        <a:t>&gt;</a:t>
                      </a:r>
                      <a:br>
                        <a:rPr lang="en-US" sz="1600" b="0" strike="noStrike" spc="-1" dirty="0">
                          <a:latin typeface="Arial"/>
                          <a:cs typeface="Microsoft Sans Serif"/>
                        </a:rPr>
                      </a:br>
                      <a:r>
                        <a:rPr lang="en-US" sz="1600" b="0" strike="noStrike" spc="-1" dirty="0">
                          <a:latin typeface="Arial"/>
                          <a:cs typeface="Microsoft Sans Serif"/>
                        </a:rPr>
                        <a:t>&gt;</a:t>
                      </a:r>
                      <a:br>
                        <a:rPr lang="en-US" sz="1600" b="0" strike="noStrike" spc="-1" dirty="0">
                          <a:latin typeface="Arial"/>
                          <a:cs typeface="Microsoft Sans Serif"/>
                        </a:rPr>
                      </a:br>
                      <a:br>
                        <a:rPr lang="en-US" sz="1600" b="0" strike="noStrike" spc="-1" dirty="0">
                          <a:latin typeface="Arial"/>
                          <a:cs typeface="Microsoft Sans Serif"/>
                        </a:rPr>
                      </a:br>
                      <a:r>
                        <a:rPr lang="en-US" sz="1600" b="0" strike="noStrike" spc="-1" dirty="0">
                          <a:latin typeface="Arial"/>
                          <a:cs typeface="Microsoft Sans Serif"/>
                        </a:rPr>
                        <a:t>&gt;</a:t>
                      </a:r>
                    </a:p>
                  </a:txBody>
                  <a:tcPr marL="90000" marR="90000">
                    <a:lnL w="720">
                      <a:solidFill>
                        <a:srgbClr val="FFFFFF"/>
                      </a:solidFill>
                    </a:lnL>
                    <a:lnR w="720" cap="flat" cmpd="sng" algn="ctr">
                      <a:solidFill>
                        <a:srgbClr val="FFFFFF"/>
                      </a:solidFill>
                      <a:prstDash val="solid"/>
                      <a:round/>
                      <a:headEnd type="none" w="med" len="med"/>
                      <a:tailEnd type="none" w="med" len="med"/>
                    </a:lnR>
                    <a:lnT w="720">
                      <a:solidFill>
                        <a:srgbClr val="FFFFFF"/>
                      </a:solidFill>
                    </a:lnT>
                    <a:lnB w="720">
                      <a:solidFill>
                        <a:srgbClr val="FFFFFF"/>
                      </a:solidFill>
                    </a:lnB>
                    <a:solidFill>
                      <a:srgbClr val="FFFFFF"/>
                    </a:solidFill>
                  </a:tcPr>
                </a:tc>
                <a:tc>
                  <a:txBody>
                    <a:bodyPr/>
                    <a:lstStyle/>
                    <a:p>
                      <a:pPr lvl="0" algn="ctr">
                        <a:buNone/>
                      </a:pPr>
                      <a:r>
                        <a:rPr lang="en-US" sz="1600" b="0" strike="noStrike" spc="-1" dirty="0">
                          <a:latin typeface="Arial"/>
                          <a:cs typeface="Microsoft Sans Serif"/>
                        </a:rPr>
                        <a:t>140</a:t>
                      </a:r>
                      <a:br>
                        <a:rPr lang="en-US" sz="1600" b="0" strike="noStrike" spc="-1" dirty="0">
                          <a:latin typeface="Arial"/>
                          <a:cs typeface="Microsoft Sans Serif"/>
                        </a:rPr>
                      </a:br>
                      <a:r>
                        <a:rPr lang="en-US" sz="1600" b="0" strike="noStrike" spc="-1" dirty="0">
                          <a:latin typeface="Arial"/>
                          <a:cs typeface="Microsoft Sans Serif"/>
                        </a:rPr>
                        <a:t>36</a:t>
                      </a:r>
                      <a:br>
                        <a:rPr lang="en-US" sz="1600" b="0" strike="noStrike" spc="-1" dirty="0">
                          <a:latin typeface="Arial"/>
                          <a:cs typeface="Microsoft Sans Serif"/>
                        </a:rPr>
                      </a:br>
                      <a:br>
                        <a:rPr lang="en-US" sz="1600" b="0" strike="noStrike" spc="-1" dirty="0">
                          <a:latin typeface="Arial"/>
                          <a:cs typeface="Microsoft Sans Serif"/>
                        </a:rPr>
                      </a:br>
                      <a:r>
                        <a:rPr lang="en-US" sz="1600" b="0" strike="noStrike" spc="-1" dirty="0">
                          <a:latin typeface="Arial"/>
                          <a:cs typeface="Microsoft Sans Serif"/>
                        </a:rPr>
                        <a:t>200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extLst>
                  <a:ext uri="{0D108BD9-81ED-4DB2-BD59-A6C34878D82A}">
                    <a16:rowId xmlns:a16="http://schemas.microsoft.com/office/drawing/2014/main" val="10000"/>
                  </a:ext>
                </a:extLst>
              </a:tr>
            </a:tbl>
          </a:graphicData>
        </a:graphic>
      </p:graphicFrame>
      <p:sp>
        <p:nvSpPr>
          <p:cNvPr id="3" name="TextShape 3">
            <a:extLst>
              <a:ext uri="{FF2B5EF4-FFF2-40B4-BE49-F238E27FC236}">
                <a16:creationId xmlns:a16="http://schemas.microsoft.com/office/drawing/2014/main" id="{D829DD32-C191-45CF-BBEA-C70AE5CCEFB1}"/>
              </a:ext>
            </a:extLst>
          </p:cNvPr>
          <p:cNvSpPr txBox="1"/>
          <p:nvPr/>
        </p:nvSpPr>
        <p:spPr>
          <a:xfrm>
            <a:off x="175227" y="3736975"/>
            <a:ext cx="4982561" cy="925513"/>
          </a:xfrm>
          <a:prstGeom prst="rect">
            <a:avLst/>
          </a:prstGeom>
          <a:noFill/>
          <a:ln>
            <a:noFill/>
          </a:ln>
        </p:spPr>
        <p:txBody>
          <a:bodyPr lIns="90000" tIns="45000" rIns="90000" bIns="45000" anchor="t"/>
          <a:lstStyle/>
          <a:p>
            <a:r>
              <a:rPr lang="en-US" sz="1400" spc="-1" dirty="0">
                <a:solidFill>
                  <a:srgbClr val="000000"/>
                </a:solidFill>
                <a:latin typeface="Arial"/>
                <a:cs typeface="Microsoft Sans Serif" panose="020B0604020202020204" pitchFamily="34" charset="0"/>
              </a:rPr>
              <a:t>* </a:t>
            </a:r>
            <a:r>
              <a:rPr lang="en-US" sz="1400" b="0" strike="noStrike" spc="-1" dirty="0" err="1">
                <a:solidFill>
                  <a:srgbClr val="000000"/>
                </a:solidFill>
                <a:latin typeface="Arial"/>
                <a:cs typeface="Microsoft Sans Serif" panose="020B0604020202020204" pitchFamily="34" charset="0"/>
              </a:rPr>
              <a:t>Hravnak</a:t>
            </a:r>
            <a:r>
              <a:rPr lang="en-US" sz="1400" b="0" strike="noStrike" spc="-1" dirty="0">
                <a:solidFill>
                  <a:srgbClr val="000000"/>
                </a:solidFill>
                <a:latin typeface="Arial"/>
                <a:cs typeface="Microsoft Sans Serif" panose="020B0604020202020204" pitchFamily="34" charset="0"/>
              </a:rPr>
              <a:t> et al. </a:t>
            </a:r>
            <a:r>
              <a:rPr lang="en-US" sz="1400" spc="-1" dirty="0">
                <a:solidFill>
                  <a:srgbClr val="000000"/>
                </a:solidFill>
                <a:latin typeface="Arial"/>
                <a:cs typeface="Microsoft Sans Serif" panose="020B0604020202020204" pitchFamily="34" charset="0"/>
              </a:rPr>
              <a:t>J </a:t>
            </a:r>
            <a:r>
              <a:rPr lang="en-US" sz="1400" spc="-1" dirty="0" err="1">
                <a:solidFill>
                  <a:srgbClr val="000000"/>
                </a:solidFill>
                <a:latin typeface="Arial"/>
                <a:cs typeface="Microsoft Sans Serif" panose="020B0604020202020204" pitchFamily="34" charset="0"/>
              </a:rPr>
              <a:t>Clin</a:t>
            </a:r>
            <a:r>
              <a:rPr lang="en-US" sz="1400" spc="-1" dirty="0">
                <a:solidFill>
                  <a:srgbClr val="000000"/>
                </a:solidFill>
                <a:latin typeface="Arial"/>
                <a:cs typeface="Microsoft Sans Serif" panose="020B0604020202020204" pitchFamily="34" charset="0"/>
              </a:rPr>
              <a:t> </a:t>
            </a:r>
            <a:r>
              <a:rPr lang="en-US" sz="1400" spc="-1" dirty="0" err="1">
                <a:solidFill>
                  <a:srgbClr val="000000"/>
                </a:solidFill>
                <a:latin typeface="Arial"/>
                <a:cs typeface="Microsoft Sans Serif" panose="020B0604020202020204" pitchFamily="34" charset="0"/>
              </a:rPr>
              <a:t>Monit</a:t>
            </a:r>
            <a:r>
              <a:rPr lang="en-US" sz="1400" spc="-1" dirty="0">
                <a:solidFill>
                  <a:srgbClr val="000000"/>
                </a:solidFill>
                <a:latin typeface="Arial"/>
                <a:cs typeface="Microsoft Sans Serif" panose="020B0604020202020204" pitchFamily="34" charset="0"/>
              </a:rPr>
              <a:t> Comp 2016; 30:875-88</a:t>
            </a:r>
            <a:endParaRPr lang="en-US" sz="1400" spc="-1" dirty="0">
              <a:solidFill>
                <a:srgbClr val="000000"/>
              </a:solidFill>
              <a:latin typeface="Arial"/>
              <a:cs typeface="Arial"/>
            </a:endParaRPr>
          </a:p>
          <a:p>
            <a:r>
              <a:rPr lang="en-US" sz="1400" spc="-1" dirty="0">
                <a:solidFill>
                  <a:srgbClr val="C0504D"/>
                </a:solidFill>
                <a:cs typeface="Arial"/>
              </a:rPr>
              <a:t>** Chen et al. Critical care medicine 2016; 44(7):e456-e463</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extShape 1"/>
          <p:cNvSpPr txBox="1"/>
          <p:nvPr/>
        </p:nvSpPr>
        <p:spPr>
          <a:xfrm>
            <a:off x="0" y="0"/>
            <a:ext cx="10079640" cy="591840"/>
          </a:xfrm>
          <a:prstGeom prst="rect">
            <a:avLst/>
          </a:prstGeom>
          <a:noFill/>
          <a:ln>
            <a:noFill/>
          </a:ln>
        </p:spPr>
        <p:txBody>
          <a:bodyPr lIns="0" tIns="0" rIns="0" bIns="0" anchor="ctr"/>
          <a:lstStyle/>
          <a:p>
            <a:pPr algn="ctr"/>
            <a:r>
              <a:rPr lang="en-US" sz="3200" b="0" strike="noStrike" spc="-1" dirty="0">
                <a:solidFill>
                  <a:srgbClr val="000000"/>
                </a:solidFill>
                <a:latin typeface="Times New Roman"/>
                <a:cs typeface="Microsoft Sans Serif" panose="020B0604020202020204" pitchFamily="34" charset="0"/>
              </a:rPr>
              <a:t>Alerts Generated as Vital Signs Move Outside Thresholds</a:t>
            </a:r>
          </a:p>
        </p:txBody>
      </p:sp>
      <p:sp>
        <p:nvSpPr>
          <p:cNvPr id="164" name="TextShape 2"/>
          <p:cNvSpPr txBox="1"/>
          <p:nvPr/>
        </p:nvSpPr>
        <p:spPr>
          <a:xfrm>
            <a:off x="102960" y="636480"/>
            <a:ext cx="4822920" cy="3021120"/>
          </a:xfrm>
          <a:prstGeom prst="rect">
            <a:avLst/>
          </a:prstGeom>
          <a:noFill/>
          <a:ln>
            <a:noFill/>
          </a:ln>
        </p:spPr>
        <p:txBody>
          <a:bodyPr lIns="0" tIns="0" rIns="0" bIns="0" anchor="t">
            <a:normAutofit fontScale="85000" lnSpcReduction="20000"/>
          </a:bodyPr>
          <a:lstStyle/>
          <a:p>
            <a:pPr marL="431800" indent="-323850">
              <a:spcBef>
                <a:spcPts val="1171"/>
              </a:spcBef>
              <a:buClr>
                <a:srgbClr val="000000"/>
              </a:buClr>
              <a:buSzPct val="45000"/>
              <a:buFont typeface="Wingdings" charset="2"/>
              <a:buChar char=""/>
            </a:pPr>
            <a:r>
              <a:rPr lang="en-US" sz="1950" b="0" strike="noStrike" spc="-1" dirty="0">
                <a:solidFill>
                  <a:srgbClr val="000000"/>
                </a:solidFill>
                <a:latin typeface="Tahoma"/>
                <a:cs typeface="Microsoft Sans Serif" panose="020B0604020202020204" pitchFamily="34" charset="0"/>
              </a:rPr>
              <a:t>Alerts </a:t>
            </a:r>
            <a:r>
              <a:rPr lang="en-US" sz="1950" b="0" i="1" strike="noStrike" spc="-1" dirty="0">
                <a:solidFill>
                  <a:srgbClr val="000000"/>
                </a:solidFill>
                <a:latin typeface="Tahoma"/>
                <a:cs typeface="Microsoft Sans Serif" panose="020B0604020202020204" pitchFamily="34" charset="0"/>
              </a:rPr>
              <a:t>generated</a:t>
            </a:r>
            <a:r>
              <a:rPr lang="en-US" sz="1950" b="0" strike="noStrike" spc="-1" dirty="0">
                <a:solidFill>
                  <a:srgbClr val="000000"/>
                </a:solidFill>
                <a:latin typeface="Tahoma"/>
                <a:cs typeface="Microsoft Sans Serif" panose="020B0604020202020204" pitchFamily="34" charset="0"/>
              </a:rPr>
              <a:t> using established process. </a:t>
            </a:r>
            <a:r>
              <a:rPr lang="en-US" sz="1950" spc="-1" dirty="0">
                <a:solidFill>
                  <a:srgbClr val="000000"/>
                </a:solidFill>
                <a:latin typeface="Tahoma"/>
                <a:cs typeface="Microsoft Sans Serif" panose="020B0604020202020204" pitchFamily="34" charset="0"/>
              </a:rPr>
              <a:t>*</a:t>
            </a:r>
            <a:endParaRPr lang="en-US" dirty="0">
              <a:cs typeface="Microsoft Sans Serif" panose="020B0604020202020204" pitchFamily="34" charset="0"/>
            </a:endParaRPr>
          </a:p>
          <a:p>
            <a:pPr marL="431800" indent="-323850">
              <a:spcBef>
                <a:spcPts val="1171"/>
              </a:spcBef>
              <a:buClr>
                <a:srgbClr val="000000"/>
              </a:buClr>
              <a:buSzPct val="45000"/>
              <a:buFont typeface="Wingdings" charset="2"/>
              <a:buChar char=""/>
            </a:pPr>
            <a:r>
              <a:rPr lang="en-US" sz="1950" b="0" strike="noStrike" spc="-1" dirty="0">
                <a:solidFill>
                  <a:srgbClr val="000000"/>
                </a:solidFill>
                <a:latin typeface="Tahoma"/>
                <a:cs typeface="Microsoft Sans Serif" panose="020B0604020202020204" pitchFamily="34" charset="0"/>
              </a:rPr>
              <a:t>Mark observation “out of bounds” if it is outside specified thresholds.</a:t>
            </a:r>
            <a:endParaRPr lang="en-US" sz="1950" b="0" strike="noStrike" spc="-1" dirty="0">
              <a:solidFill>
                <a:srgbClr val="000000"/>
              </a:solidFill>
              <a:latin typeface="Tahoma"/>
              <a:ea typeface="Tahoma"/>
              <a:cs typeface="Tahoma"/>
            </a:endParaRPr>
          </a:p>
          <a:p>
            <a:pPr marL="431800" indent="-323850">
              <a:spcBef>
                <a:spcPts val="1171"/>
              </a:spcBef>
              <a:buClr>
                <a:srgbClr val="000000"/>
              </a:buClr>
              <a:buSzPct val="45000"/>
              <a:buFont typeface="Wingdings" charset="2"/>
              <a:buChar char=""/>
            </a:pPr>
            <a:r>
              <a:rPr lang="en-US" sz="1950" b="0" strike="noStrike" spc="-1" dirty="0">
                <a:solidFill>
                  <a:srgbClr val="000000"/>
                </a:solidFill>
                <a:latin typeface="Tahoma"/>
                <a:cs typeface="Microsoft Sans Serif" panose="020B0604020202020204" pitchFamily="34" charset="0"/>
              </a:rPr>
              <a:t>Alert thresholds: </a:t>
            </a:r>
            <a:r>
              <a:rPr lang="en-US" sz="1950" spc="-1" dirty="0">
                <a:solidFill>
                  <a:srgbClr val="000000"/>
                </a:solidFill>
                <a:latin typeface="Tahoma"/>
                <a:cs typeface="Microsoft Sans Serif" panose="020B0604020202020204" pitchFamily="34" charset="0"/>
              </a:rPr>
              <a:t>**</a:t>
            </a:r>
            <a:endParaRPr lang="en-US" sz="1950" b="0" strike="noStrike" spc="-1" dirty="0">
              <a:solidFill>
                <a:srgbClr val="000000"/>
              </a:solidFill>
              <a:latin typeface="Tahoma"/>
              <a:ea typeface="Tahoma"/>
              <a:cs typeface="Tahoma"/>
            </a:endParaRPr>
          </a:p>
          <a:p>
            <a:pPr marL="431800" indent="-323850">
              <a:spcBef>
                <a:spcPts val="1171"/>
              </a:spcBef>
              <a:buClr>
                <a:srgbClr val="000000"/>
              </a:buClr>
              <a:buSzPct val="45000"/>
              <a:buFont typeface="Wingdings" charset="2"/>
              <a:buChar char=""/>
            </a:pPr>
            <a:endParaRPr lang="en-US" sz="1990" b="0" strike="noStrike" spc="-1" dirty="0">
              <a:solidFill>
                <a:srgbClr val="000000"/>
              </a:solidFill>
              <a:latin typeface="Tahoma"/>
              <a:ea typeface="Tahoma"/>
              <a:cs typeface="Tahoma"/>
            </a:endParaRPr>
          </a:p>
          <a:p>
            <a:pPr marL="431800" indent="-323850">
              <a:spcBef>
                <a:spcPts val="1171"/>
              </a:spcBef>
              <a:buClr>
                <a:srgbClr val="000000"/>
              </a:buClr>
              <a:buSzPct val="45000"/>
              <a:buFont typeface="Wingdings" charset="2"/>
              <a:buChar char=""/>
            </a:pPr>
            <a:endParaRPr lang="en-US" sz="1990" b="0" strike="noStrike" spc="-1" dirty="0">
              <a:solidFill>
                <a:srgbClr val="000000"/>
              </a:solidFill>
              <a:latin typeface="Tahoma"/>
              <a:ea typeface="Tahoma"/>
              <a:cs typeface="Tahoma"/>
            </a:endParaRPr>
          </a:p>
          <a:p>
            <a:pPr marL="431800" indent="-323850">
              <a:spcBef>
                <a:spcPts val="1171"/>
              </a:spcBef>
              <a:buClr>
                <a:srgbClr val="000000"/>
              </a:buClr>
              <a:buSzPct val="45000"/>
              <a:buFont typeface="Wingdings" charset="2"/>
              <a:buChar char=""/>
            </a:pPr>
            <a:endParaRPr lang="en-US" sz="1990" b="0" strike="noStrike" spc="-1" dirty="0">
              <a:solidFill>
                <a:srgbClr val="000000"/>
              </a:solidFill>
              <a:latin typeface="Tahoma"/>
              <a:ea typeface="Tahoma"/>
              <a:cs typeface="Tahoma"/>
            </a:endParaRPr>
          </a:p>
          <a:p>
            <a:pPr marL="431800" indent="-323850">
              <a:spcBef>
                <a:spcPts val="1171"/>
              </a:spcBef>
              <a:buClr>
                <a:srgbClr val="000000"/>
              </a:buClr>
              <a:buSzPct val="45000"/>
              <a:buFont typeface="Wingdings" charset="2"/>
              <a:buChar char=""/>
            </a:pPr>
            <a:endParaRPr lang="en-US" sz="1990" b="0" strike="noStrike" spc="-1" dirty="0">
              <a:solidFill>
                <a:srgbClr val="000000"/>
              </a:solidFill>
              <a:latin typeface="Tahoma"/>
              <a:ea typeface="Tahoma"/>
              <a:cs typeface="Tahoma"/>
            </a:endParaRPr>
          </a:p>
          <a:p>
            <a:pPr marL="431800" indent="-323850">
              <a:spcBef>
                <a:spcPts val="1171"/>
              </a:spcBef>
              <a:buClr>
                <a:srgbClr val="000000"/>
              </a:buClr>
              <a:buSzPct val="45000"/>
              <a:buFont typeface="Wingdings" charset="2"/>
              <a:buChar char=""/>
            </a:pPr>
            <a:r>
              <a:rPr lang="en-US" sz="1950" b="0" strike="noStrike" spc="-1" dirty="0">
                <a:solidFill>
                  <a:srgbClr val="000000"/>
                </a:solidFill>
                <a:latin typeface="Tahoma"/>
                <a:cs typeface="Microsoft Sans Serif" panose="020B0604020202020204" pitchFamily="34" charset="0"/>
              </a:rPr>
              <a:t>Alert if out of bounds for at least 3 minutes.</a:t>
            </a:r>
            <a:endParaRPr lang="en-US" sz="1950" b="0" strike="noStrike" spc="-1" dirty="0">
              <a:solidFill>
                <a:srgbClr val="000000"/>
              </a:solidFill>
              <a:latin typeface="Tahoma"/>
              <a:ea typeface="Tahoma"/>
              <a:cs typeface="Tahoma"/>
            </a:endParaRPr>
          </a:p>
        </p:txBody>
      </p:sp>
      <p:pic>
        <p:nvPicPr>
          <p:cNvPr id="168" name="Picture 167"/>
          <p:cNvPicPr/>
          <p:nvPr/>
        </p:nvPicPr>
        <p:blipFill>
          <a:blip r:embed="rId3"/>
          <a:stretch/>
        </p:blipFill>
        <p:spPr>
          <a:xfrm>
            <a:off x="5167440" y="639720"/>
            <a:ext cx="4822200" cy="4477680"/>
          </a:xfrm>
          <a:prstGeom prst="rect">
            <a:avLst/>
          </a:prstGeom>
          <a:ln>
            <a:noFill/>
          </a:ln>
        </p:spPr>
      </p:pic>
      <p:sp>
        <p:nvSpPr>
          <p:cNvPr id="171" name="TextShape 8"/>
          <p:cNvSpPr txBox="1"/>
          <p:nvPr/>
        </p:nvSpPr>
        <p:spPr>
          <a:xfrm rot="16200000">
            <a:off x="4506840" y="1920960"/>
            <a:ext cx="1185480" cy="347760"/>
          </a:xfrm>
          <a:prstGeom prst="rect">
            <a:avLst/>
          </a:prstGeom>
          <a:noFill/>
          <a:ln>
            <a:noFill/>
          </a:ln>
        </p:spPr>
        <p:txBody>
          <a:bodyPr lIns="90000" tIns="45000" rIns="90000" bIns="45000"/>
          <a:lstStyle/>
          <a:p>
            <a:r>
              <a:rPr lang="en-US" sz="1500" b="0" strike="noStrike" spc="-1" dirty="0">
                <a:latin typeface="Arial"/>
                <a:cs typeface="Microsoft Sans Serif" panose="020B0604020202020204" pitchFamily="34" charset="0"/>
              </a:rPr>
              <a:t>SpO</a:t>
            </a:r>
            <a:r>
              <a:rPr lang="en-US" sz="1500" b="0" strike="noStrike" spc="-1" baseline="-33000" dirty="0">
                <a:latin typeface="Arial"/>
                <a:cs typeface="Microsoft Sans Serif" panose="020B0604020202020204" pitchFamily="34" charset="0"/>
              </a:rPr>
              <a:t>2</a:t>
            </a:r>
            <a:r>
              <a:rPr lang="en-US" sz="1500" b="0" strike="noStrike" spc="-1" dirty="0">
                <a:latin typeface="Arial"/>
                <a:cs typeface="Microsoft Sans Serif" panose="020B0604020202020204" pitchFamily="34" charset="0"/>
              </a:rPr>
              <a:t> %</a:t>
            </a:r>
          </a:p>
        </p:txBody>
      </p:sp>
      <p:sp>
        <p:nvSpPr>
          <p:cNvPr id="172" name="CustomShape 9"/>
          <p:cNvSpPr/>
          <p:nvPr/>
        </p:nvSpPr>
        <p:spPr>
          <a:xfrm>
            <a:off x="5120640" y="3931920"/>
            <a:ext cx="4869000" cy="1185480"/>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3" name="TextShape 3">
            <a:extLst>
              <a:ext uri="{FF2B5EF4-FFF2-40B4-BE49-F238E27FC236}">
                <a16:creationId xmlns:a16="http://schemas.microsoft.com/office/drawing/2014/main" id="{7F7F6B50-2803-4F1A-B345-2EA4A26796F1}"/>
              </a:ext>
            </a:extLst>
          </p:cNvPr>
          <p:cNvSpPr txBox="1"/>
          <p:nvPr/>
        </p:nvSpPr>
        <p:spPr>
          <a:xfrm>
            <a:off x="175227" y="3736975"/>
            <a:ext cx="4982561" cy="925513"/>
          </a:xfrm>
          <a:prstGeom prst="rect">
            <a:avLst/>
          </a:prstGeom>
          <a:noFill/>
          <a:ln>
            <a:noFill/>
          </a:ln>
        </p:spPr>
        <p:txBody>
          <a:bodyPr lIns="90000" tIns="45000" rIns="90000" bIns="45000" anchor="t"/>
          <a:lstStyle/>
          <a:p>
            <a:r>
              <a:rPr lang="en-US" sz="1400" spc="-1" dirty="0">
                <a:solidFill>
                  <a:srgbClr val="000000"/>
                </a:solidFill>
                <a:latin typeface="Arial"/>
                <a:cs typeface="Microsoft Sans Serif" panose="020B0604020202020204" pitchFamily="34" charset="0"/>
              </a:rPr>
              <a:t>* </a:t>
            </a:r>
            <a:r>
              <a:rPr lang="en-US" sz="1400" b="0" strike="noStrike" spc="-1" dirty="0" err="1">
                <a:solidFill>
                  <a:srgbClr val="000000"/>
                </a:solidFill>
                <a:latin typeface="Arial"/>
                <a:cs typeface="Microsoft Sans Serif" panose="020B0604020202020204" pitchFamily="34" charset="0"/>
              </a:rPr>
              <a:t>Hravnak</a:t>
            </a:r>
            <a:r>
              <a:rPr lang="en-US" sz="1400" b="0" strike="noStrike" spc="-1" dirty="0">
                <a:solidFill>
                  <a:srgbClr val="000000"/>
                </a:solidFill>
                <a:latin typeface="Arial"/>
                <a:cs typeface="Microsoft Sans Serif" panose="020B0604020202020204" pitchFamily="34" charset="0"/>
              </a:rPr>
              <a:t> et al. </a:t>
            </a:r>
            <a:r>
              <a:rPr lang="en-US" sz="1400" spc="-1" dirty="0">
                <a:solidFill>
                  <a:srgbClr val="000000"/>
                </a:solidFill>
                <a:latin typeface="Arial"/>
                <a:cs typeface="Microsoft Sans Serif" panose="020B0604020202020204" pitchFamily="34" charset="0"/>
              </a:rPr>
              <a:t>J </a:t>
            </a:r>
            <a:r>
              <a:rPr lang="en-US" sz="1400" spc="-1" dirty="0" err="1">
                <a:solidFill>
                  <a:srgbClr val="000000"/>
                </a:solidFill>
                <a:latin typeface="Arial"/>
                <a:cs typeface="Microsoft Sans Serif" panose="020B0604020202020204" pitchFamily="34" charset="0"/>
              </a:rPr>
              <a:t>Clin</a:t>
            </a:r>
            <a:r>
              <a:rPr lang="en-US" sz="1400" spc="-1" dirty="0">
                <a:solidFill>
                  <a:srgbClr val="000000"/>
                </a:solidFill>
                <a:latin typeface="Arial"/>
                <a:cs typeface="Microsoft Sans Serif" panose="020B0604020202020204" pitchFamily="34" charset="0"/>
              </a:rPr>
              <a:t> </a:t>
            </a:r>
            <a:r>
              <a:rPr lang="en-US" sz="1400" spc="-1" dirty="0" err="1">
                <a:solidFill>
                  <a:srgbClr val="000000"/>
                </a:solidFill>
                <a:latin typeface="Arial"/>
                <a:cs typeface="Microsoft Sans Serif" panose="020B0604020202020204" pitchFamily="34" charset="0"/>
              </a:rPr>
              <a:t>Monit</a:t>
            </a:r>
            <a:r>
              <a:rPr lang="en-US" sz="1400" spc="-1" dirty="0">
                <a:solidFill>
                  <a:srgbClr val="000000"/>
                </a:solidFill>
                <a:latin typeface="Arial"/>
                <a:cs typeface="Microsoft Sans Serif" panose="020B0604020202020204" pitchFamily="34" charset="0"/>
              </a:rPr>
              <a:t> Comp 2016; 30:875-88</a:t>
            </a:r>
            <a:endParaRPr lang="en-US" sz="1400" spc="-1" dirty="0">
              <a:solidFill>
                <a:srgbClr val="000000"/>
              </a:solidFill>
              <a:latin typeface="Arial"/>
              <a:cs typeface="Arial"/>
            </a:endParaRPr>
          </a:p>
          <a:p>
            <a:r>
              <a:rPr lang="en-US" sz="1400" spc="-1" dirty="0">
                <a:solidFill>
                  <a:srgbClr val="000000"/>
                </a:solidFill>
                <a:cs typeface="Arial"/>
              </a:rPr>
              <a:t>** Chen et al. Critical care medicine 2016; 44(7):e456-e463</a:t>
            </a:r>
          </a:p>
        </p:txBody>
      </p:sp>
      <p:graphicFrame>
        <p:nvGraphicFramePr>
          <p:cNvPr id="9" name="Table 5">
            <a:extLst>
              <a:ext uri="{FF2B5EF4-FFF2-40B4-BE49-F238E27FC236}">
                <a16:creationId xmlns:a16="http://schemas.microsoft.com/office/drawing/2014/main" id="{B7484602-8B2B-4AE0-B153-A8C64DBB5663}"/>
              </a:ext>
            </a:extLst>
          </p:cNvPr>
          <p:cNvGraphicFramePr/>
          <p:nvPr>
            <p:extLst>
              <p:ext uri="{D42A27DB-BD31-4B8C-83A1-F6EECF244321}">
                <p14:modId xmlns:p14="http://schemas.microsoft.com/office/powerpoint/2010/main" val="601335933"/>
              </p:ext>
            </p:extLst>
          </p:nvPr>
        </p:nvGraphicFramePr>
        <p:xfrm>
          <a:off x="639768" y="1841617"/>
          <a:ext cx="3749125" cy="1341120"/>
        </p:xfrm>
        <a:graphic>
          <a:graphicData uri="http://schemas.openxmlformats.org/drawingml/2006/table">
            <a:tbl>
              <a:tblPr/>
              <a:tblGrid>
                <a:gridCol w="732005">
                  <a:extLst>
                    <a:ext uri="{9D8B030D-6E8A-4147-A177-3AD203B41FA5}">
                      <a16:colId xmlns:a16="http://schemas.microsoft.com/office/drawing/2014/main" val="20000"/>
                    </a:ext>
                  </a:extLst>
                </a:gridCol>
                <a:gridCol w="356085">
                  <a:extLst>
                    <a:ext uri="{9D8B030D-6E8A-4147-A177-3AD203B41FA5}">
                      <a16:colId xmlns:a16="http://schemas.microsoft.com/office/drawing/2014/main" val="4293683930"/>
                    </a:ext>
                  </a:extLst>
                </a:gridCol>
                <a:gridCol w="559667">
                  <a:extLst>
                    <a:ext uri="{9D8B030D-6E8A-4147-A177-3AD203B41FA5}">
                      <a16:colId xmlns:a16="http://schemas.microsoft.com/office/drawing/2014/main" val="2612600745"/>
                    </a:ext>
                  </a:extLst>
                </a:gridCol>
                <a:gridCol w="541696">
                  <a:extLst>
                    <a:ext uri="{9D8B030D-6E8A-4147-A177-3AD203B41FA5}">
                      <a16:colId xmlns:a16="http://schemas.microsoft.com/office/drawing/2014/main" val="20001"/>
                    </a:ext>
                  </a:extLst>
                </a:gridCol>
                <a:gridCol w="574779">
                  <a:extLst>
                    <a:ext uri="{9D8B030D-6E8A-4147-A177-3AD203B41FA5}">
                      <a16:colId xmlns:a16="http://schemas.microsoft.com/office/drawing/2014/main" val="20002"/>
                    </a:ext>
                  </a:extLst>
                </a:gridCol>
                <a:gridCol w="355959">
                  <a:extLst>
                    <a:ext uri="{9D8B030D-6E8A-4147-A177-3AD203B41FA5}">
                      <a16:colId xmlns:a16="http://schemas.microsoft.com/office/drawing/2014/main" val="1544675627"/>
                    </a:ext>
                  </a:extLst>
                </a:gridCol>
                <a:gridCol w="628934">
                  <a:extLst>
                    <a:ext uri="{9D8B030D-6E8A-4147-A177-3AD203B41FA5}">
                      <a16:colId xmlns:a16="http://schemas.microsoft.com/office/drawing/2014/main" val="3717619619"/>
                    </a:ext>
                  </a:extLst>
                </a:gridCol>
              </a:tblGrid>
              <a:tr h="233115">
                <a:tc>
                  <a:txBody>
                    <a:bodyPr/>
                    <a:lstStyle/>
                    <a:p>
                      <a:pPr algn="r"/>
                      <a:r>
                        <a:rPr lang="en-US" sz="1600" b="0" strike="noStrike" spc="-1" dirty="0">
                          <a:latin typeface="Arial"/>
                          <a:cs typeface="Microsoft Sans Serif"/>
                        </a:rPr>
                        <a:t>HR</a:t>
                      </a:r>
                      <a:br>
                        <a:rPr lang="en-US" dirty="0"/>
                      </a:br>
                      <a:r>
                        <a:rPr lang="en-US" sz="1600" b="0" i="0" u="none" strike="noStrike" spc="-1" noProof="0" dirty="0">
                          <a:solidFill>
                            <a:srgbClr val="000000"/>
                          </a:solidFill>
                          <a:latin typeface="Arial"/>
                        </a:rPr>
                        <a:t>RR</a:t>
                      </a:r>
                      <a:br>
                        <a:rPr lang="en-US" dirty="0"/>
                      </a:br>
                      <a:r>
                        <a:rPr lang="en-US" sz="1600" b="0" i="0" u="none" strike="noStrike" spc="-1" noProof="0" dirty="0" err="1">
                          <a:solidFill>
                            <a:srgbClr val="000000"/>
                          </a:solidFill>
                          <a:latin typeface="Arial"/>
                        </a:rPr>
                        <a:t>SpO</a:t>
                      </a:r>
                      <a:r>
                        <a:rPr lang="en-US" sz="1800" spc="-1" baseline="-25000" dirty="0">
                          <a:solidFill>
                            <a:srgbClr val="000000"/>
                          </a:solidFill>
                          <a:latin typeface="Tahoma"/>
                          <a:cs typeface="Microsoft Sans Serif" panose="020B0604020202020204" pitchFamily="34" charset="0"/>
                        </a:rPr>
                        <a:t>2</a:t>
                      </a:r>
                      <a:br>
                        <a:rPr lang="en-US" dirty="0"/>
                      </a:br>
                      <a:r>
                        <a:rPr lang="en-US" sz="1600" b="0" i="0" u="none" strike="noStrike" spc="-1" noProof="0" dirty="0">
                          <a:solidFill>
                            <a:srgbClr val="000000"/>
                          </a:solidFill>
                          <a:latin typeface="Arial"/>
                        </a:rPr>
                        <a:t>Sys</a:t>
                      </a:r>
                      <a:br>
                        <a:rPr lang="en-US" dirty="0"/>
                      </a:br>
                      <a:r>
                        <a:rPr lang="en-US" sz="1600" b="0" i="0" u="none" strike="noStrike" spc="-1" noProof="0" dirty="0" err="1">
                          <a:solidFill>
                            <a:srgbClr val="000000"/>
                          </a:solidFill>
                          <a:latin typeface="Arial"/>
                        </a:rPr>
                        <a:t>Dia</a:t>
                      </a:r>
                      <a:endParaRPr lang="en-US" dirty="0" err="1"/>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lvl="0" algn="r">
                        <a:buNone/>
                      </a:pPr>
                      <a:r>
                        <a:rPr lang="en-US" sz="1600" b="0" strike="noStrike" spc="-1" dirty="0">
                          <a:latin typeface="Arial"/>
                          <a:cs typeface="Microsoft Sans Serif"/>
                        </a:rPr>
                        <a:t>&lt;</a:t>
                      </a:r>
                      <a:br>
                        <a:rPr lang="en-US" dirty="0"/>
                      </a:br>
                      <a:r>
                        <a:rPr lang="en-US" sz="1600" b="0" strike="noStrike" spc="-1" dirty="0">
                          <a:latin typeface="Arial"/>
                          <a:cs typeface="Microsoft Sans Serif"/>
                        </a:rPr>
                        <a:t>&lt;</a:t>
                      </a:r>
                      <a:br>
                        <a:rPr lang="en-US" sz="1600" b="0" strike="noStrike" spc="-1" dirty="0">
                          <a:latin typeface="Arial"/>
                          <a:cs typeface="Microsoft Sans Serif"/>
                        </a:rPr>
                      </a:br>
                      <a:r>
                        <a:rPr lang="en-US" sz="1600" b="0" strike="noStrike" spc="-1" dirty="0">
                          <a:latin typeface="Arial"/>
                          <a:cs typeface="Microsoft Sans Serif"/>
                        </a:rPr>
                        <a:t>&lt;</a:t>
                      </a:r>
                      <a:br>
                        <a:rPr lang="en-US" dirty="0"/>
                      </a:br>
                      <a:r>
                        <a:rPr lang="en-US" sz="1600" b="0" strike="noStrike" spc="-1" dirty="0">
                          <a:latin typeface="Arial"/>
                          <a:cs typeface="Microsoft Sans Serif"/>
                        </a:rPr>
                        <a:t>&lt;</a:t>
                      </a:r>
                      <a:br>
                        <a:rPr lang="en-US" dirty="0"/>
                      </a:br>
                      <a:r>
                        <a:rPr lang="en-US" sz="1600" b="0" strike="noStrike" spc="-1" dirty="0">
                          <a:latin typeface="Arial"/>
                          <a:cs typeface="Microsoft Sans Serif"/>
                        </a:rPr>
                        <a:t>&gt;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lvl="0" algn="ctr">
                        <a:buNone/>
                      </a:pPr>
                      <a:r>
                        <a:rPr lang="en-US" sz="1600" b="0" strike="noStrike" spc="-1" dirty="0">
                          <a:latin typeface="Arial"/>
                          <a:cs typeface="Microsoft Sans Serif"/>
                        </a:rPr>
                        <a:t>40</a:t>
                      </a:r>
                      <a:br>
                        <a:rPr lang="en-US" sz="1600" b="0" strike="noStrike" spc="-1" dirty="0">
                          <a:latin typeface="Arial"/>
                          <a:cs typeface="Microsoft Sans Serif"/>
                        </a:rPr>
                      </a:br>
                      <a:r>
                        <a:rPr lang="en-US" sz="1600" b="0" strike="noStrike" spc="-1" dirty="0">
                          <a:latin typeface="Arial"/>
                          <a:cs typeface="Microsoft Sans Serif"/>
                        </a:rPr>
                        <a:t>9</a:t>
                      </a:r>
                      <a:br>
                        <a:rPr lang="en-US" sz="1600" b="0" strike="noStrike" spc="-1" dirty="0">
                          <a:latin typeface="Arial"/>
                          <a:cs typeface="Microsoft Sans Serif"/>
                        </a:rPr>
                      </a:br>
                      <a:r>
                        <a:rPr lang="en-US" sz="1600" b="0" strike="noStrike" spc="-1" dirty="0">
                          <a:latin typeface="Arial"/>
                          <a:cs typeface="Microsoft Sans Serif"/>
                        </a:rPr>
                        <a:t>85</a:t>
                      </a:r>
                      <a:br>
                        <a:rPr lang="en-US" sz="1600" b="0" strike="noStrike" spc="-1" dirty="0">
                          <a:latin typeface="Arial"/>
                          <a:cs typeface="Microsoft Sans Serif"/>
                        </a:rPr>
                      </a:br>
                      <a:r>
                        <a:rPr lang="en-US" sz="1600" b="0" strike="noStrike" spc="-1" dirty="0">
                          <a:latin typeface="Arial"/>
                          <a:cs typeface="Microsoft Sans Serif"/>
                        </a:rPr>
                        <a:t>80</a:t>
                      </a:r>
                      <a:br>
                        <a:rPr lang="en-US" sz="1600" b="0" strike="noStrike" spc="-1" dirty="0">
                          <a:latin typeface="Arial"/>
                          <a:cs typeface="Microsoft Sans Serif"/>
                        </a:rPr>
                      </a:br>
                      <a:r>
                        <a:rPr lang="en-US" sz="1600" b="0" strike="noStrike" spc="-1" dirty="0">
                          <a:latin typeface="Arial"/>
                          <a:cs typeface="Microsoft Sans Serif"/>
                        </a:rPr>
                        <a:t>110</a:t>
                      </a:r>
                    </a:p>
                  </a:txBody>
                  <a:tcPr marL="90000" marR="90000">
                    <a:lnL w="720" cap="flat" cmpd="sng" algn="ctr">
                      <a:solidFill>
                        <a:srgbClr val="FFFFFF"/>
                      </a:solidFill>
                      <a:prstDash val="solid"/>
                      <a:round/>
                      <a:headEnd type="none" w="med" len="med"/>
                      <a:tailEnd type="none" w="med" len="med"/>
                    </a:lnL>
                    <a:lnR w="720">
                      <a:solidFill>
                        <a:srgbClr val="FFFFFF"/>
                      </a:solidFill>
                    </a:lnR>
                    <a:lnT w="720">
                      <a:solidFill>
                        <a:srgbClr val="FFFFFF"/>
                      </a:solidFill>
                    </a:lnT>
                    <a:lnB w="720">
                      <a:solidFill>
                        <a:srgbClr val="FFFFFF"/>
                      </a:solidFill>
                    </a:lnB>
                    <a:solidFill>
                      <a:srgbClr val="FFFFFF"/>
                    </a:solidFill>
                  </a:tcPr>
                </a:tc>
                <a:tc>
                  <a:txBody>
                    <a:bodyPr/>
                    <a:lstStyle/>
                    <a:p>
                      <a:pPr algn="ctr"/>
                      <a:r>
                        <a:rPr lang="en-US" sz="1600" b="0" i="1" strike="noStrike" spc="-1" dirty="0">
                          <a:latin typeface="Arial"/>
                          <a:cs typeface="Microsoft Sans Serif"/>
                        </a:rPr>
                        <a:t>OR</a:t>
                      </a:r>
                      <a:br>
                        <a:rPr lang="en-US" dirty="0"/>
                      </a:br>
                      <a:r>
                        <a:rPr lang="en-US" sz="1600" b="0" i="1" u="none" strike="noStrike" spc="-1" noProof="0" dirty="0">
                          <a:solidFill>
                            <a:srgbClr val="000000"/>
                          </a:solidFill>
                          <a:latin typeface="Arial"/>
                        </a:rPr>
                        <a:t>OR</a:t>
                      </a:r>
                      <a:br>
                        <a:rPr lang="en-US" dirty="0"/>
                      </a:br>
                      <a:br>
                        <a:rPr lang="en-US" dirty="0"/>
                      </a:br>
                      <a:r>
                        <a:rPr lang="en-US" sz="1600" b="0" i="1" u="none" strike="noStrike" spc="-1" noProof="0" dirty="0">
                          <a:solidFill>
                            <a:srgbClr val="000000"/>
                          </a:solidFill>
                          <a:latin typeface="Arial"/>
                        </a:rPr>
                        <a:t>OR</a:t>
                      </a:r>
                      <a:br>
                        <a:rPr lang="en-US" dirty="0"/>
                      </a:br>
                      <a:endParaRPr lang="en-US" sz="1600" b="0" i="0" u="none" strike="noStrike" spc="-1" noProof="0" dirty="0">
                        <a:solidFill>
                          <a:srgbClr val="000000"/>
                        </a:solid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gn="ctr"/>
                      <a:r>
                        <a:rPr lang="en-US" sz="1600" b="0" strike="noStrike" spc="-1" dirty="0">
                          <a:latin typeface="Arial"/>
                          <a:cs typeface="Microsoft Sans Serif"/>
                        </a:rPr>
                        <a:t>HR</a:t>
                      </a:r>
                      <a:br>
                        <a:rPr lang="en-US" dirty="0"/>
                      </a:br>
                      <a:r>
                        <a:rPr lang="en-US" sz="1600" b="0" i="0" u="none" strike="noStrike" spc="-1" noProof="0" dirty="0">
                          <a:solidFill>
                            <a:srgbClr val="000000"/>
                          </a:solidFill>
                          <a:latin typeface="Arial"/>
                        </a:rPr>
                        <a:t>RR</a:t>
                      </a:r>
                    </a:p>
                    <a:p>
                      <a:pPr lvl="0" algn="ctr">
                        <a:buNone/>
                      </a:pPr>
                      <a:br>
                        <a:rPr lang="en-US" dirty="0"/>
                      </a:br>
                      <a:r>
                        <a:rPr lang="en-US" sz="1600" b="0" i="0" u="none" strike="noStrike" spc="-1" noProof="0" dirty="0">
                          <a:solidFill>
                            <a:srgbClr val="000000"/>
                          </a:solidFill>
                          <a:latin typeface="Arial"/>
                        </a:rPr>
                        <a:t>Sys</a:t>
                      </a:r>
                    </a:p>
                  </a:txBody>
                  <a:tcPr marL="90000" marR="90000">
                    <a:lnL w="720">
                      <a:solidFill>
                        <a:srgbClr val="FFFFFF"/>
                      </a:solidFill>
                    </a:lnL>
                    <a:lnR w="720" cap="flat" cmpd="sng" algn="ctr">
                      <a:solidFill>
                        <a:srgbClr val="FFFFFF"/>
                      </a:solidFill>
                      <a:prstDash val="solid"/>
                      <a:round/>
                      <a:headEnd type="none" w="med" len="med"/>
                      <a:tailEnd type="none" w="med" len="med"/>
                    </a:lnR>
                    <a:lnT w="720">
                      <a:solidFill>
                        <a:srgbClr val="FFFFFF"/>
                      </a:solidFill>
                    </a:lnT>
                    <a:lnB w="720">
                      <a:solidFill>
                        <a:srgbClr val="FFFFFF"/>
                      </a:solidFill>
                    </a:lnB>
                    <a:solidFill>
                      <a:srgbClr val="FFFFFF"/>
                    </a:solidFill>
                  </a:tcPr>
                </a:tc>
                <a:tc>
                  <a:txBody>
                    <a:bodyPr/>
                    <a:lstStyle/>
                    <a:p>
                      <a:pPr lvl="0" algn="ctr">
                        <a:buNone/>
                      </a:pPr>
                      <a:r>
                        <a:rPr lang="en-US" sz="1600" b="0" strike="noStrike" spc="-1" dirty="0">
                          <a:latin typeface="Arial"/>
                          <a:cs typeface="Microsoft Sans Serif"/>
                        </a:rPr>
                        <a:t>&gt;</a:t>
                      </a:r>
                      <a:br>
                        <a:rPr lang="en-US" sz="1600" b="0" strike="noStrike" spc="-1" dirty="0">
                          <a:latin typeface="Arial"/>
                          <a:cs typeface="Microsoft Sans Serif"/>
                        </a:rPr>
                      </a:br>
                      <a:r>
                        <a:rPr lang="en-US" sz="1600" b="0" strike="noStrike" spc="-1" dirty="0">
                          <a:latin typeface="Arial"/>
                          <a:cs typeface="Microsoft Sans Serif"/>
                        </a:rPr>
                        <a:t>&gt;</a:t>
                      </a:r>
                      <a:br>
                        <a:rPr lang="en-US" sz="1600" b="0" strike="noStrike" spc="-1" dirty="0">
                          <a:latin typeface="Arial"/>
                          <a:cs typeface="Microsoft Sans Serif"/>
                        </a:rPr>
                      </a:br>
                      <a:br>
                        <a:rPr lang="en-US" sz="1600" b="0" strike="noStrike" spc="-1" dirty="0">
                          <a:latin typeface="Arial"/>
                          <a:cs typeface="Microsoft Sans Serif"/>
                        </a:rPr>
                      </a:br>
                      <a:r>
                        <a:rPr lang="en-US" sz="1600" b="0" strike="noStrike" spc="-1" dirty="0">
                          <a:latin typeface="Arial"/>
                          <a:cs typeface="Microsoft Sans Serif"/>
                        </a:rPr>
                        <a:t>&gt;</a:t>
                      </a:r>
                    </a:p>
                  </a:txBody>
                  <a:tcPr marL="90000" marR="90000">
                    <a:lnL w="720">
                      <a:solidFill>
                        <a:srgbClr val="FFFFFF"/>
                      </a:solidFill>
                    </a:lnL>
                    <a:lnR w="720" cap="flat" cmpd="sng" algn="ctr">
                      <a:solidFill>
                        <a:srgbClr val="FFFFFF"/>
                      </a:solidFill>
                      <a:prstDash val="solid"/>
                      <a:round/>
                      <a:headEnd type="none" w="med" len="med"/>
                      <a:tailEnd type="none" w="med" len="med"/>
                    </a:lnR>
                    <a:lnT w="720">
                      <a:solidFill>
                        <a:srgbClr val="FFFFFF"/>
                      </a:solidFill>
                    </a:lnT>
                    <a:lnB w="720">
                      <a:solidFill>
                        <a:srgbClr val="FFFFFF"/>
                      </a:solidFill>
                    </a:lnB>
                    <a:solidFill>
                      <a:srgbClr val="FFFFFF"/>
                    </a:solidFill>
                  </a:tcPr>
                </a:tc>
                <a:tc>
                  <a:txBody>
                    <a:bodyPr/>
                    <a:lstStyle/>
                    <a:p>
                      <a:pPr lvl="0" algn="ctr">
                        <a:buNone/>
                      </a:pPr>
                      <a:r>
                        <a:rPr lang="en-US" sz="1600" b="0" strike="noStrike" spc="-1" dirty="0">
                          <a:latin typeface="Arial"/>
                          <a:cs typeface="Microsoft Sans Serif"/>
                        </a:rPr>
                        <a:t>140</a:t>
                      </a:r>
                      <a:br>
                        <a:rPr lang="en-US" sz="1600" b="0" strike="noStrike" spc="-1" dirty="0">
                          <a:latin typeface="Arial"/>
                          <a:cs typeface="Microsoft Sans Serif"/>
                        </a:rPr>
                      </a:br>
                      <a:r>
                        <a:rPr lang="en-US" sz="1600" b="0" strike="noStrike" spc="-1" dirty="0">
                          <a:latin typeface="Arial"/>
                          <a:cs typeface="Microsoft Sans Serif"/>
                        </a:rPr>
                        <a:t>36</a:t>
                      </a:r>
                      <a:br>
                        <a:rPr lang="en-US" sz="1600" b="0" strike="noStrike" spc="-1" dirty="0">
                          <a:latin typeface="Arial"/>
                          <a:cs typeface="Microsoft Sans Serif"/>
                        </a:rPr>
                      </a:br>
                      <a:br>
                        <a:rPr lang="en-US" sz="1600" b="0" strike="noStrike" spc="-1" dirty="0">
                          <a:latin typeface="Arial"/>
                          <a:cs typeface="Microsoft Sans Serif"/>
                        </a:rPr>
                      </a:br>
                      <a:r>
                        <a:rPr lang="en-US" sz="1600" b="0" strike="noStrike" spc="-1" dirty="0">
                          <a:latin typeface="Arial"/>
                          <a:cs typeface="Microsoft Sans Serif"/>
                        </a:rPr>
                        <a:t>200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TextShape 1"/>
          <p:cNvSpPr txBox="1"/>
          <p:nvPr/>
        </p:nvSpPr>
        <p:spPr>
          <a:xfrm>
            <a:off x="0" y="0"/>
            <a:ext cx="10079640" cy="591840"/>
          </a:xfrm>
          <a:prstGeom prst="rect">
            <a:avLst/>
          </a:prstGeom>
          <a:noFill/>
          <a:ln>
            <a:noFill/>
          </a:ln>
        </p:spPr>
        <p:txBody>
          <a:bodyPr lIns="0" tIns="0" rIns="0" bIns="0" anchor="ctr"/>
          <a:lstStyle/>
          <a:p>
            <a:pPr algn="ctr"/>
            <a:r>
              <a:rPr lang="en-US" sz="3200" b="0" strike="noStrike" spc="-1" dirty="0">
                <a:solidFill>
                  <a:srgbClr val="000000"/>
                </a:solidFill>
                <a:latin typeface="Times New Roman"/>
                <a:cs typeface="Microsoft Sans Serif" panose="020B0604020202020204" pitchFamily="34" charset="0"/>
              </a:rPr>
              <a:t>Features Generated from </a:t>
            </a:r>
            <a:r>
              <a:rPr lang="en-US" sz="3200" b="0" strike="noStrike" spc="-1" dirty="0" err="1">
                <a:solidFill>
                  <a:srgbClr val="000000"/>
                </a:solidFill>
                <a:latin typeface="Times New Roman"/>
                <a:cs typeface="Microsoft Sans Serif" panose="020B0604020202020204" pitchFamily="34" charset="0"/>
              </a:rPr>
              <a:t>Downsampled</a:t>
            </a:r>
            <a:r>
              <a:rPr lang="en-US" sz="3200" b="0" strike="noStrike" spc="-1" dirty="0">
                <a:solidFill>
                  <a:srgbClr val="000000"/>
                </a:solidFill>
                <a:latin typeface="Times New Roman"/>
                <a:cs typeface="Microsoft Sans Serif" panose="020B0604020202020204" pitchFamily="34" charset="0"/>
              </a:rPr>
              <a:t> Vital Sign Data</a:t>
            </a:r>
          </a:p>
        </p:txBody>
      </p:sp>
      <p:sp>
        <p:nvSpPr>
          <p:cNvPr id="174" name="TextShape 2"/>
          <p:cNvSpPr txBox="1"/>
          <p:nvPr/>
        </p:nvSpPr>
        <p:spPr>
          <a:xfrm>
            <a:off x="102960" y="636480"/>
            <a:ext cx="4822920" cy="4209840"/>
          </a:xfrm>
          <a:prstGeom prst="rect">
            <a:avLst/>
          </a:prstGeom>
          <a:noFill/>
          <a:ln>
            <a:noFill/>
          </a:ln>
        </p:spPr>
        <p:txBody>
          <a:bodyPr lIns="0" tIns="0" rIns="0" bIns="0" anchor="t">
            <a:normAutofit/>
          </a:bodyPr>
          <a:lstStyle/>
          <a:p>
            <a:pPr marL="431800" indent="-323850">
              <a:spcBef>
                <a:spcPts val="1171"/>
              </a:spcBef>
              <a:buClr>
                <a:srgbClr val="000000"/>
              </a:buClr>
              <a:buSzPct val="45000"/>
              <a:buFont typeface="Wingdings" charset="2"/>
              <a:buChar char=""/>
            </a:pPr>
            <a:r>
              <a:rPr lang="en-US" sz="1950" b="0" strike="noStrike" spc="-1" dirty="0">
                <a:solidFill>
                  <a:srgbClr val="000000"/>
                </a:solidFill>
                <a:latin typeface="Tahoma"/>
                <a:cs typeface="Microsoft Sans Serif" panose="020B0604020202020204" pitchFamily="34" charset="0"/>
              </a:rPr>
              <a:t>VS data </a:t>
            </a:r>
            <a:r>
              <a:rPr lang="en-US" sz="1950" b="0" strike="noStrike" spc="-1" dirty="0" err="1">
                <a:solidFill>
                  <a:srgbClr val="000000"/>
                </a:solidFill>
                <a:latin typeface="Tahoma"/>
                <a:cs typeface="Microsoft Sans Serif" panose="020B0604020202020204" pitchFamily="34" charset="0"/>
              </a:rPr>
              <a:t>downsampled</a:t>
            </a:r>
            <a:r>
              <a:rPr lang="en-US" sz="1950" b="0" strike="noStrike" spc="-1" dirty="0">
                <a:solidFill>
                  <a:srgbClr val="000000"/>
                </a:solidFill>
                <a:latin typeface="Tahoma"/>
                <a:cs typeface="Microsoft Sans Serif" panose="020B0604020202020204" pitchFamily="34" charset="0"/>
              </a:rPr>
              <a:t> to one observation every 20 seconds (original), 60s, 120s, 180s, and 60 minutes.</a:t>
            </a:r>
            <a:endParaRPr lang="en-US" sz="1950" dirty="0">
              <a:cs typeface="Microsoft Sans Serif" panose="020B0604020202020204" pitchFamily="34" charset="0"/>
            </a:endParaRPr>
          </a:p>
          <a:p>
            <a:pPr marL="431800" indent="-323850">
              <a:spcBef>
                <a:spcPts val="1171"/>
              </a:spcBef>
              <a:buClr>
                <a:srgbClr val="000000"/>
              </a:buClr>
              <a:buSzPct val="45000"/>
              <a:buFont typeface="Wingdings" charset="2"/>
              <a:buChar char=""/>
            </a:pPr>
            <a:r>
              <a:rPr lang="en-US" sz="1950" b="0" strike="noStrike" spc="-1" dirty="0">
                <a:solidFill>
                  <a:srgbClr val="76923C"/>
                </a:solidFill>
                <a:latin typeface="Tahoma"/>
                <a:cs typeface="Microsoft Sans Serif" panose="020B0604020202020204" pitchFamily="34" charset="0"/>
              </a:rPr>
              <a:t>Features </a:t>
            </a:r>
            <a:r>
              <a:rPr lang="en-US" sz="1950" b="0" strike="noStrike" spc="-1" dirty="0">
                <a:solidFill>
                  <a:srgbClr val="000000"/>
                </a:solidFill>
                <a:latin typeface="Tahoma"/>
                <a:cs typeface="Microsoft Sans Serif" panose="020B0604020202020204" pitchFamily="34" charset="0"/>
              </a:rPr>
              <a:t>generated using data in alert window (featurization).</a:t>
            </a:r>
            <a:endParaRPr lang="en-US" sz="1950" b="0" strike="noStrike" spc="-1" dirty="0">
              <a:solidFill>
                <a:srgbClr val="000000"/>
              </a:solidFill>
              <a:latin typeface="Tahoma"/>
              <a:ea typeface="Tahoma"/>
              <a:cs typeface="Tahoma"/>
            </a:endParaRPr>
          </a:p>
          <a:p>
            <a:pPr marL="889000" lvl="1" indent="-323850">
              <a:spcBef>
                <a:spcPts val="1100"/>
              </a:spcBef>
              <a:buClr>
                <a:srgbClr val="000000"/>
              </a:buClr>
              <a:buSzPct val="45000"/>
              <a:buFont typeface="Wingdings" charset="2"/>
              <a:buChar char=""/>
            </a:pPr>
            <a:r>
              <a:rPr lang="en-US" sz="1950" spc="-1" dirty="0">
                <a:solidFill>
                  <a:srgbClr val="76923C"/>
                </a:solidFill>
                <a:latin typeface="Tahoma"/>
                <a:ea typeface="Tahoma"/>
                <a:cs typeface="Tahoma"/>
              </a:rPr>
              <a:t>Feature</a:t>
            </a:r>
            <a:r>
              <a:rPr lang="en-US" sz="1950" spc="-1" dirty="0">
                <a:solidFill>
                  <a:srgbClr val="000000"/>
                </a:solidFill>
                <a:latin typeface="Tahoma"/>
                <a:ea typeface="Tahoma"/>
                <a:cs typeface="Tahoma"/>
              </a:rPr>
              <a:t>: Secondary variable generated from original signal.</a:t>
            </a:r>
          </a:p>
          <a:p>
            <a:pPr marL="431800" indent="-323850">
              <a:spcBef>
                <a:spcPts val="1171"/>
              </a:spcBef>
              <a:buClr>
                <a:srgbClr val="000000"/>
              </a:buClr>
              <a:buSzPct val="45000"/>
              <a:buFont typeface="Wingdings" charset="2"/>
              <a:buChar char=""/>
            </a:pPr>
            <a:r>
              <a:rPr lang="en-US" sz="1950" b="0" strike="noStrike" spc="-1" dirty="0">
                <a:solidFill>
                  <a:srgbClr val="000000"/>
                </a:solidFill>
                <a:latin typeface="Tahoma"/>
                <a:cs typeface="Microsoft Sans Serif" panose="020B0604020202020204" pitchFamily="34" charset="0"/>
              </a:rPr>
              <a:t>15 minutes prior to the alert </a:t>
            </a:r>
            <a:r>
              <a:rPr lang="en-US" sz="1950" spc="-1" dirty="0">
                <a:solidFill>
                  <a:srgbClr val="000000"/>
                </a:solidFill>
                <a:latin typeface="Tahoma"/>
                <a:cs typeface="Microsoft Sans Serif" panose="020B0604020202020204" pitchFamily="34" charset="0"/>
              </a:rPr>
              <a:t>used as</a:t>
            </a:r>
            <a:r>
              <a:rPr lang="en-US" sz="1950" b="0" strike="noStrike" spc="-1" dirty="0">
                <a:solidFill>
                  <a:srgbClr val="000000"/>
                </a:solidFill>
                <a:latin typeface="Tahoma"/>
                <a:cs typeface="Microsoft Sans Serif" panose="020B0604020202020204" pitchFamily="34" charset="0"/>
              </a:rPr>
              <a:t> a </a:t>
            </a:r>
            <a:r>
              <a:rPr lang="en-US" sz="1950" b="0" strike="noStrike" spc="-1" dirty="0">
                <a:solidFill>
                  <a:srgbClr val="5F497A"/>
                </a:solidFill>
                <a:latin typeface="Tahoma"/>
                <a:cs typeface="Microsoft Sans Serif" panose="020B0604020202020204" pitchFamily="34" charset="0"/>
              </a:rPr>
              <a:t>baseline</a:t>
            </a:r>
            <a:r>
              <a:rPr lang="en-US" sz="1950" b="0" strike="noStrike" spc="-1" dirty="0">
                <a:solidFill>
                  <a:srgbClr val="000000"/>
                </a:solidFill>
                <a:latin typeface="Tahoma"/>
                <a:cs typeface="Microsoft Sans Serif" panose="020B0604020202020204" pitchFamily="34" charset="0"/>
              </a:rPr>
              <a:t>.</a:t>
            </a:r>
            <a:endParaRPr lang="en-US" sz="1950" b="0" strike="noStrike" spc="-1" dirty="0">
              <a:solidFill>
                <a:srgbClr val="000000"/>
              </a:solidFill>
              <a:latin typeface="Tahoma"/>
              <a:ea typeface="Tahoma"/>
              <a:cs typeface="Tahoma"/>
            </a:endParaRPr>
          </a:p>
          <a:p>
            <a:pPr marL="431800" indent="-323850">
              <a:spcBef>
                <a:spcPts val="1171"/>
              </a:spcBef>
              <a:buClr>
                <a:srgbClr val="000000"/>
              </a:buClr>
              <a:buSzPct val="45000"/>
              <a:buFont typeface="Wingdings" charset="2"/>
              <a:buChar char=""/>
            </a:pPr>
            <a:r>
              <a:rPr lang="en-US" sz="1950" b="0" strike="noStrike" spc="-1" dirty="0">
                <a:solidFill>
                  <a:srgbClr val="000000"/>
                </a:solidFill>
                <a:latin typeface="Tahoma"/>
                <a:cs typeface="Microsoft Sans Serif" panose="020B0604020202020204" pitchFamily="34" charset="0"/>
              </a:rPr>
              <a:t>Raw VS along with generated features are the inputs to the models.</a:t>
            </a:r>
            <a:endParaRPr lang="en-US" sz="1950" b="0" strike="noStrike" spc="-1" dirty="0">
              <a:solidFill>
                <a:srgbClr val="000000"/>
              </a:solidFill>
              <a:latin typeface="Tahoma"/>
              <a:ea typeface="Tahoma"/>
              <a:cs typeface="Tahoma"/>
            </a:endParaRPr>
          </a:p>
        </p:txBody>
      </p:sp>
      <p:pic>
        <p:nvPicPr>
          <p:cNvPr id="175" name="Picture 174"/>
          <p:cNvPicPr/>
          <p:nvPr/>
        </p:nvPicPr>
        <p:blipFill>
          <a:blip r:embed="rId3"/>
          <a:stretch/>
        </p:blipFill>
        <p:spPr>
          <a:xfrm>
            <a:off x="5167440" y="639720"/>
            <a:ext cx="4822200" cy="4477680"/>
          </a:xfrm>
          <a:prstGeom prst="rect">
            <a:avLst/>
          </a:prstGeom>
          <a:ln>
            <a:noFill/>
          </a:ln>
        </p:spPr>
      </p:pic>
      <p:sp>
        <p:nvSpPr>
          <p:cNvPr id="176" name="CustomShape 3"/>
          <p:cNvSpPr/>
          <p:nvPr/>
        </p:nvSpPr>
        <p:spPr>
          <a:xfrm>
            <a:off x="5120640" y="591840"/>
            <a:ext cx="4869000" cy="3340080"/>
          </a:xfrm>
          <a:prstGeom prst="rect">
            <a:avLst/>
          </a:prstGeom>
          <a:solidFill>
            <a:srgbClr val="FFFFFF">
              <a:alpha val="77000"/>
            </a:srgbClr>
          </a:solidFill>
          <a:ln>
            <a:noFill/>
          </a:ln>
        </p:spPr>
        <p:style>
          <a:lnRef idx="0">
            <a:scrgbClr r="0" g="0" b="0"/>
          </a:lnRef>
          <a:fillRef idx="0">
            <a:scrgbClr r="0" g="0" b="0"/>
          </a:fillRef>
          <a:effectRef idx="0">
            <a:scrgbClr r="0" g="0" b="0"/>
          </a:effectRef>
          <a:fontRef idx="minor"/>
        </p:style>
      </p:sp>
      <p:sp>
        <p:nvSpPr>
          <p:cNvPr id="178" name="TextShape 5"/>
          <p:cNvSpPr txBox="1"/>
          <p:nvPr/>
        </p:nvSpPr>
        <p:spPr>
          <a:xfrm rot="16200000">
            <a:off x="4581825" y="4192306"/>
            <a:ext cx="1035509" cy="347760"/>
          </a:xfrm>
          <a:prstGeom prst="rect">
            <a:avLst/>
          </a:prstGeom>
          <a:noFill/>
          <a:ln>
            <a:noFill/>
          </a:ln>
        </p:spPr>
        <p:txBody>
          <a:bodyPr lIns="90000" tIns="45000" rIns="90000" bIns="45000"/>
          <a:lstStyle/>
          <a:p>
            <a:r>
              <a:rPr lang="en-US" sz="1500" b="0" strike="noStrike" spc="-1" dirty="0">
                <a:latin typeface="Arial"/>
                <a:cs typeface="Microsoft Sans Serif" panose="020B0604020202020204" pitchFamily="34" charset="0"/>
              </a:rPr>
              <a:t>SpO</a:t>
            </a:r>
            <a:r>
              <a:rPr lang="en-US" sz="1500" b="0" strike="noStrike" spc="-1" baseline="-33000" dirty="0">
                <a:latin typeface="Arial"/>
                <a:cs typeface="Microsoft Sans Serif" panose="020B0604020202020204" pitchFamily="34" charset="0"/>
              </a:rPr>
              <a:t>2</a:t>
            </a:r>
            <a:r>
              <a:rPr lang="en-US" sz="1500" b="0" strike="noStrike" spc="-1" dirty="0">
                <a:latin typeface="Arial"/>
                <a:cs typeface="Microsoft Sans Serif" panose="020B0604020202020204" pitchFamily="34" charset="0"/>
              </a:rPr>
              <a:t> %</a:t>
            </a:r>
          </a:p>
        </p:txBody>
      </p:sp>
      <p:cxnSp>
        <p:nvCxnSpPr>
          <p:cNvPr id="4" name="Straight Arrow Connector 3">
            <a:extLst>
              <a:ext uri="{FF2B5EF4-FFF2-40B4-BE49-F238E27FC236}">
                <a16:creationId xmlns:a16="http://schemas.microsoft.com/office/drawing/2014/main" id="{0E4451B5-84EB-4AE8-A205-88DEE72B63BB}"/>
              </a:ext>
            </a:extLst>
          </p:cNvPr>
          <p:cNvCxnSpPr/>
          <p:nvPr/>
        </p:nvCxnSpPr>
        <p:spPr>
          <a:xfrm flipV="1">
            <a:off x="1562444" y="3604192"/>
            <a:ext cx="4958498" cy="27865"/>
          </a:xfrm>
          <a:prstGeom prst="straightConnector1">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03A2FD5A-57BE-44FD-B9DF-E3CB7168FF20}"/>
              </a:ext>
            </a:extLst>
          </p:cNvPr>
          <p:cNvCxnSpPr/>
          <p:nvPr/>
        </p:nvCxnSpPr>
        <p:spPr>
          <a:xfrm>
            <a:off x="6506548" y="3587594"/>
            <a:ext cx="16536" cy="461815"/>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TextShape 1"/>
          <p:cNvSpPr txBox="1"/>
          <p:nvPr/>
        </p:nvSpPr>
        <p:spPr>
          <a:xfrm>
            <a:off x="0" y="0"/>
            <a:ext cx="10079640" cy="591840"/>
          </a:xfrm>
          <a:prstGeom prst="rect">
            <a:avLst/>
          </a:prstGeom>
          <a:noFill/>
          <a:ln>
            <a:noFill/>
          </a:ln>
        </p:spPr>
        <p:txBody>
          <a:bodyPr lIns="0" tIns="0" rIns="0" bIns="0" anchor="ctr"/>
          <a:lstStyle/>
          <a:p>
            <a:pPr algn="ctr"/>
            <a:r>
              <a:rPr lang="en-US" sz="3200" b="0" strike="noStrike" spc="-1" dirty="0" err="1">
                <a:solidFill>
                  <a:srgbClr val="000000"/>
                </a:solidFill>
                <a:latin typeface="Times New Roman"/>
                <a:cs typeface="Microsoft Sans Serif" panose="020B0604020202020204" pitchFamily="34" charset="0"/>
              </a:rPr>
              <a:t>Featurizing</a:t>
            </a:r>
            <a:r>
              <a:rPr lang="en-US" sz="3200" b="0" strike="noStrike" spc="-1" dirty="0">
                <a:solidFill>
                  <a:srgbClr val="000000"/>
                </a:solidFill>
                <a:latin typeface="Times New Roman"/>
                <a:cs typeface="Microsoft Sans Serif" panose="020B0604020202020204" pitchFamily="34" charset="0"/>
              </a:rPr>
              <a:t> Time Series by Evaluating Data Near Event</a:t>
            </a:r>
          </a:p>
        </p:txBody>
      </p:sp>
      <p:sp>
        <p:nvSpPr>
          <p:cNvPr id="180" name="TextShape 2"/>
          <p:cNvSpPr txBox="1"/>
          <p:nvPr/>
        </p:nvSpPr>
        <p:spPr>
          <a:xfrm>
            <a:off x="102960" y="636480"/>
            <a:ext cx="4822920" cy="4209840"/>
          </a:xfrm>
          <a:prstGeom prst="rect">
            <a:avLst/>
          </a:prstGeom>
          <a:noFill/>
          <a:ln>
            <a:noFill/>
          </a:ln>
        </p:spPr>
        <p:txBody>
          <a:bodyPr lIns="0" tIns="0" rIns="0" bIns="0" anchor="t">
            <a:normAutofit/>
          </a:bodyPr>
          <a:lstStyle/>
          <a:p>
            <a:pPr marL="431800" indent="-323850">
              <a:spcBef>
                <a:spcPts val="1171"/>
              </a:spcBef>
              <a:buClr>
                <a:srgbClr val="000000"/>
              </a:buClr>
              <a:buSzPct val="45000"/>
              <a:buFont typeface="Wingdings" charset="2"/>
              <a:buChar char=""/>
            </a:pPr>
            <a:r>
              <a:rPr lang="en-US" sz="1900" b="0" strike="noStrike" spc="-1" dirty="0">
                <a:solidFill>
                  <a:srgbClr val="000000"/>
                </a:solidFill>
                <a:latin typeface="Tahoma"/>
                <a:cs typeface="Microsoft Sans Serif" panose="020B0604020202020204" pitchFamily="34" charset="0"/>
              </a:rPr>
              <a:t>Data in the alert window used to compute statistics (e.g. mean, standard deviation, </a:t>
            </a:r>
            <a:r>
              <a:rPr lang="en-US" sz="1900" b="0" strike="noStrike" spc="-1" dirty="0" err="1">
                <a:solidFill>
                  <a:srgbClr val="000000"/>
                </a:solidFill>
                <a:latin typeface="Tahoma"/>
                <a:cs typeface="Microsoft Sans Serif" panose="020B0604020202020204" pitchFamily="34" charset="0"/>
              </a:rPr>
              <a:t>etc</a:t>
            </a:r>
            <a:r>
              <a:rPr lang="en-US" sz="1900" b="0" strike="noStrike" spc="-1" dirty="0">
                <a:solidFill>
                  <a:srgbClr val="000000"/>
                </a:solidFill>
                <a:latin typeface="Tahoma"/>
                <a:cs typeface="Microsoft Sans Serif" panose="020B0604020202020204" pitchFamily="34" charset="0"/>
              </a:rPr>
              <a:t>), trends, and other metrics.</a:t>
            </a:r>
            <a:endParaRPr lang="en-US" sz="1900" dirty="0">
              <a:cs typeface="Arial"/>
            </a:endParaRPr>
          </a:p>
          <a:p>
            <a:pPr marL="431800" indent="-323850">
              <a:spcBef>
                <a:spcPts val="1171"/>
              </a:spcBef>
              <a:buClr>
                <a:srgbClr val="000000"/>
              </a:buClr>
              <a:buSzPct val="45000"/>
              <a:buFont typeface="Wingdings" charset="2"/>
              <a:buChar char=""/>
            </a:pPr>
            <a:r>
              <a:rPr lang="en-US" sz="1900" b="0" strike="noStrike" spc="-1" dirty="0">
                <a:solidFill>
                  <a:srgbClr val="000000"/>
                </a:solidFill>
                <a:latin typeface="Tahoma"/>
                <a:cs typeface="Microsoft Sans Serif" panose="020B0604020202020204" pitchFamily="34" charset="0"/>
              </a:rPr>
              <a:t>These features used as inputs to </a:t>
            </a:r>
            <a:r>
              <a:rPr lang="en-US" sz="1900" spc="-1" dirty="0">
                <a:solidFill>
                  <a:srgbClr val="000000"/>
                </a:solidFill>
                <a:latin typeface="Tahoma"/>
                <a:cs typeface="Microsoft Sans Serif" panose="020B0604020202020204" pitchFamily="34" charset="0"/>
              </a:rPr>
              <a:t>classification models</a:t>
            </a:r>
            <a:r>
              <a:rPr lang="en-US" sz="1900" spc="-1" dirty="0">
                <a:solidFill>
                  <a:srgbClr val="000000"/>
                </a:solidFill>
                <a:latin typeface="Tahoma"/>
                <a:ea typeface="Tahoma"/>
                <a:cs typeface="Tahoma"/>
              </a:rPr>
              <a:t>.</a:t>
            </a:r>
          </a:p>
          <a:p>
            <a:pPr marL="431800" indent="-323850">
              <a:spcBef>
                <a:spcPts val="1100"/>
              </a:spcBef>
              <a:buClr>
                <a:srgbClr val="000000"/>
              </a:buClr>
              <a:buSzPct val="45000"/>
              <a:buFont typeface="Wingdings" charset="2"/>
              <a:buChar char=""/>
            </a:pPr>
            <a:r>
              <a:rPr lang="en-US" sz="1900" spc="-1" dirty="0">
                <a:solidFill>
                  <a:srgbClr val="000000"/>
                </a:solidFill>
                <a:latin typeface="Tahoma"/>
                <a:ea typeface="Tahoma"/>
                <a:cs typeface="Tahoma"/>
              </a:rPr>
              <a:t>Models trained to label alerts as real or artifact.</a:t>
            </a:r>
          </a:p>
        </p:txBody>
      </p:sp>
      <p:pic>
        <p:nvPicPr>
          <p:cNvPr id="181" name="Picture 180"/>
          <p:cNvPicPr/>
          <p:nvPr/>
        </p:nvPicPr>
        <p:blipFill>
          <a:blip r:embed="rId3"/>
          <a:stretch/>
        </p:blipFill>
        <p:spPr>
          <a:xfrm>
            <a:off x="5167440" y="639720"/>
            <a:ext cx="4822200" cy="4477680"/>
          </a:xfrm>
          <a:prstGeom prst="rect">
            <a:avLst/>
          </a:prstGeom>
          <a:ln>
            <a:noFill/>
          </a:ln>
        </p:spPr>
      </p:pic>
      <p:sp>
        <p:nvSpPr>
          <p:cNvPr id="182" name="CustomShape 3"/>
          <p:cNvSpPr/>
          <p:nvPr/>
        </p:nvSpPr>
        <p:spPr>
          <a:xfrm>
            <a:off x="5120640" y="591840"/>
            <a:ext cx="4869000" cy="4525560"/>
          </a:xfrm>
          <a:prstGeom prst="rect">
            <a:avLst/>
          </a:prstGeom>
          <a:solidFill>
            <a:srgbClr val="FFFFFF">
              <a:alpha val="77000"/>
            </a:srgbClr>
          </a:solidFill>
          <a:ln>
            <a:noFill/>
          </a:ln>
        </p:spPr>
        <p:style>
          <a:lnRef idx="0">
            <a:scrgbClr r="0" g="0" b="0"/>
          </a:lnRef>
          <a:fillRef idx="0">
            <a:scrgbClr r="0" g="0" b="0"/>
          </a:fillRef>
          <a:effectRef idx="0">
            <a:scrgbClr r="0" g="0" b="0"/>
          </a:effectRef>
          <a:fontRef idx="minor"/>
        </p:style>
      </p:sp>
      <p:sp>
        <p:nvSpPr>
          <p:cNvPr id="183" name="CustomShape 4"/>
          <p:cNvSpPr/>
          <p:nvPr/>
        </p:nvSpPr>
        <p:spPr>
          <a:xfrm>
            <a:off x="5788080" y="4105440"/>
            <a:ext cx="1803960" cy="721800"/>
          </a:xfrm>
          <a:prstGeom prst="rect">
            <a:avLst/>
          </a:prstGeom>
          <a:noFill/>
          <a:ln w="38160">
            <a:solidFill>
              <a:srgbClr val="666666"/>
            </a:solidFill>
            <a:round/>
          </a:ln>
        </p:spPr>
        <p:style>
          <a:lnRef idx="0">
            <a:scrgbClr r="0" g="0" b="0"/>
          </a:lnRef>
          <a:fillRef idx="0">
            <a:scrgbClr r="0" g="0" b="0"/>
          </a:fillRef>
          <a:effectRef idx="0">
            <a:scrgbClr r="0" g="0" b="0"/>
          </a:effectRef>
          <a:fontRef idx="minor"/>
        </p:style>
      </p:sp>
      <p:sp>
        <p:nvSpPr>
          <p:cNvPr id="184" name="Line 5"/>
          <p:cNvSpPr/>
          <p:nvPr/>
        </p:nvSpPr>
        <p:spPr>
          <a:xfrm>
            <a:off x="7134120" y="3319560"/>
            <a:ext cx="457920" cy="781920"/>
          </a:xfrm>
          <a:prstGeom prst="line">
            <a:avLst/>
          </a:prstGeom>
          <a:ln w="38160">
            <a:solidFill>
              <a:srgbClr val="333333"/>
            </a:solidFill>
            <a:round/>
          </a:ln>
        </p:spPr>
        <p:style>
          <a:lnRef idx="0">
            <a:scrgbClr r="0" g="0" b="0"/>
          </a:lnRef>
          <a:fillRef idx="0">
            <a:scrgbClr r="0" g="0" b="0"/>
          </a:fillRef>
          <a:effectRef idx="0">
            <a:scrgbClr r="0" g="0" b="0"/>
          </a:effectRef>
          <a:fontRef idx="minor"/>
        </p:style>
      </p:sp>
      <p:sp>
        <p:nvSpPr>
          <p:cNvPr id="185" name="Line 6"/>
          <p:cNvSpPr/>
          <p:nvPr/>
        </p:nvSpPr>
        <p:spPr>
          <a:xfrm>
            <a:off x="7125840" y="4372200"/>
            <a:ext cx="466200" cy="464400"/>
          </a:xfrm>
          <a:prstGeom prst="line">
            <a:avLst/>
          </a:prstGeom>
          <a:ln w="38160">
            <a:solidFill>
              <a:srgbClr val="333333"/>
            </a:solidFill>
            <a:round/>
          </a:ln>
        </p:spPr>
        <p:style>
          <a:lnRef idx="0">
            <a:scrgbClr r="0" g="0" b="0"/>
          </a:lnRef>
          <a:fillRef idx="0">
            <a:scrgbClr r="0" g="0" b="0"/>
          </a:fillRef>
          <a:effectRef idx="0">
            <a:scrgbClr r="0" g="0" b="0"/>
          </a:effectRef>
          <a:fontRef idx="minor"/>
        </p:style>
      </p:sp>
      <p:sp>
        <p:nvSpPr>
          <p:cNvPr id="186" name="Line 7"/>
          <p:cNvSpPr/>
          <p:nvPr/>
        </p:nvSpPr>
        <p:spPr>
          <a:xfrm>
            <a:off x="1575000" y="4380480"/>
            <a:ext cx="4213080" cy="446760"/>
          </a:xfrm>
          <a:prstGeom prst="line">
            <a:avLst/>
          </a:prstGeom>
          <a:ln w="38160">
            <a:solidFill>
              <a:srgbClr val="333333"/>
            </a:solidFill>
            <a:round/>
          </a:ln>
        </p:spPr>
        <p:style>
          <a:lnRef idx="0">
            <a:scrgbClr r="0" g="0" b="0"/>
          </a:lnRef>
          <a:fillRef idx="0">
            <a:scrgbClr r="0" g="0" b="0"/>
          </a:fillRef>
          <a:effectRef idx="0">
            <a:scrgbClr r="0" g="0" b="0"/>
          </a:effectRef>
          <a:fontRef idx="minor"/>
        </p:style>
      </p:sp>
      <p:pic>
        <p:nvPicPr>
          <p:cNvPr id="187" name="Picture 186"/>
          <p:cNvPicPr/>
          <p:nvPr/>
        </p:nvPicPr>
        <p:blipFill>
          <a:blip r:embed="rId4"/>
          <a:stretch/>
        </p:blipFill>
        <p:spPr>
          <a:xfrm>
            <a:off x="707040" y="3233880"/>
            <a:ext cx="6438600" cy="1227600"/>
          </a:xfrm>
          <a:prstGeom prst="rect">
            <a:avLst/>
          </a:prstGeom>
          <a:ln>
            <a:noFill/>
          </a:ln>
        </p:spPr>
      </p:pic>
      <p:sp>
        <p:nvSpPr>
          <p:cNvPr id="188" name="TextShape 8"/>
          <p:cNvSpPr txBox="1"/>
          <p:nvPr/>
        </p:nvSpPr>
        <p:spPr>
          <a:xfrm>
            <a:off x="4736520" y="3566160"/>
            <a:ext cx="1020240" cy="346320"/>
          </a:xfrm>
          <a:prstGeom prst="rect">
            <a:avLst/>
          </a:prstGeom>
          <a:noFill/>
          <a:ln>
            <a:noFill/>
          </a:ln>
        </p:spPr>
        <p:txBody>
          <a:bodyPr lIns="90000" tIns="45000" rIns="90000" bIns="45000"/>
          <a:lstStyle/>
          <a:p>
            <a:r>
              <a:rPr lang="en-US" sz="1800" b="0" strike="noStrike" spc="-1" dirty="0">
                <a:latin typeface="Arial"/>
                <a:cs typeface="Microsoft Sans Serif" panose="020B0604020202020204" pitchFamily="34" charset="0"/>
              </a:rPr>
              <a:t>Ranges</a:t>
            </a:r>
          </a:p>
        </p:txBody>
      </p:sp>
      <p:sp>
        <p:nvSpPr>
          <p:cNvPr id="189" name="Line 9"/>
          <p:cNvSpPr/>
          <p:nvPr/>
        </p:nvSpPr>
        <p:spPr>
          <a:xfrm>
            <a:off x="5692320" y="3749040"/>
            <a:ext cx="525600" cy="457200"/>
          </a:xfrm>
          <a:prstGeom prst="line">
            <a:avLst/>
          </a:prstGeom>
          <a:ln w="19080">
            <a:solidFill>
              <a:srgbClr val="000000"/>
            </a:solidFill>
            <a:round/>
            <a:tailEnd type="triangle" w="med" len="med"/>
          </a:ln>
        </p:spPr>
        <p:style>
          <a:lnRef idx="0">
            <a:scrgbClr r="0" g="0" b="0"/>
          </a:lnRef>
          <a:fillRef idx="0">
            <a:scrgbClr r="0" g="0" b="0"/>
          </a:fillRef>
          <a:effectRef idx="0">
            <a:scrgbClr r="0" g="0" b="0"/>
          </a:effectRef>
          <a:fontRef idx="minor"/>
        </p:style>
      </p:sp>
      <p:sp>
        <p:nvSpPr>
          <p:cNvPr id="190" name="TextShape 10"/>
          <p:cNvSpPr txBox="1"/>
          <p:nvPr/>
        </p:nvSpPr>
        <p:spPr>
          <a:xfrm>
            <a:off x="7899840" y="3474720"/>
            <a:ext cx="936360" cy="346320"/>
          </a:xfrm>
          <a:prstGeom prst="rect">
            <a:avLst/>
          </a:prstGeom>
          <a:solidFill>
            <a:srgbClr val="FFFFFF">
              <a:alpha val="67000"/>
            </a:srgbClr>
          </a:solidFill>
          <a:ln>
            <a:noFill/>
          </a:ln>
        </p:spPr>
        <p:txBody>
          <a:bodyPr lIns="90000" tIns="45000" rIns="90000" bIns="45000"/>
          <a:lstStyle/>
          <a:p>
            <a:r>
              <a:rPr lang="en-US" sz="1800" b="0" strike="noStrike" spc="-1" dirty="0">
                <a:latin typeface="Arial"/>
                <a:cs typeface="Microsoft Sans Serif" panose="020B0604020202020204" pitchFamily="34" charset="0"/>
              </a:rPr>
              <a:t>Means</a:t>
            </a:r>
          </a:p>
        </p:txBody>
      </p:sp>
      <p:sp>
        <p:nvSpPr>
          <p:cNvPr id="191" name="Line 11"/>
          <p:cNvSpPr/>
          <p:nvPr/>
        </p:nvSpPr>
        <p:spPr>
          <a:xfrm flipH="1" flipV="1">
            <a:off x="6858000" y="3383280"/>
            <a:ext cx="1097280" cy="274320"/>
          </a:xfrm>
          <a:prstGeom prst="line">
            <a:avLst/>
          </a:prstGeom>
          <a:ln w="19080">
            <a:solidFill>
              <a:srgbClr val="000000"/>
            </a:solidFill>
            <a:round/>
            <a:tailEnd type="triangle" w="med" len="med"/>
          </a:ln>
        </p:spPr>
        <p:style>
          <a:lnRef idx="0">
            <a:scrgbClr r="0" g="0" b="0"/>
          </a:lnRef>
          <a:fillRef idx="0">
            <a:scrgbClr r="0" g="0" b="0"/>
          </a:fillRef>
          <a:effectRef idx="0">
            <a:scrgbClr r="0" g="0" b="0"/>
          </a:effectRef>
          <a:fontRef idx="minor"/>
        </p:style>
      </p:sp>
      <p:sp>
        <p:nvSpPr>
          <p:cNvPr id="192" name="Line 12"/>
          <p:cNvSpPr/>
          <p:nvPr/>
        </p:nvSpPr>
        <p:spPr>
          <a:xfrm flipH="1">
            <a:off x="7040880" y="3657600"/>
            <a:ext cx="914400" cy="365760"/>
          </a:xfrm>
          <a:prstGeom prst="line">
            <a:avLst/>
          </a:prstGeom>
          <a:ln w="19080">
            <a:solidFill>
              <a:srgbClr val="000000"/>
            </a:solidFill>
            <a:round/>
            <a:tailEnd type="triangle" w="med" len="med"/>
          </a:ln>
        </p:spPr>
        <p:style>
          <a:lnRef idx="0">
            <a:scrgbClr r="0" g="0" b="0"/>
          </a:lnRef>
          <a:fillRef idx="0">
            <a:scrgbClr r="0" g="0" b="0"/>
          </a:fillRef>
          <a:effectRef idx="0">
            <a:scrgbClr r="0" g="0" b="0"/>
          </a:effectRef>
          <a:fontRef idx="minor"/>
        </p:style>
      </p:sp>
      <p:sp>
        <p:nvSpPr>
          <p:cNvPr id="193" name="Line 13"/>
          <p:cNvSpPr/>
          <p:nvPr/>
        </p:nvSpPr>
        <p:spPr>
          <a:xfrm flipV="1">
            <a:off x="5692320" y="3414960"/>
            <a:ext cx="249480" cy="334080"/>
          </a:xfrm>
          <a:prstGeom prst="line">
            <a:avLst/>
          </a:prstGeom>
          <a:ln w="19080">
            <a:solidFill>
              <a:srgbClr val="000000"/>
            </a:solidFill>
            <a:round/>
            <a:tailEnd type="triangle" w="med" len="med"/>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21082528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 name="Picture 193"/>
          <p:cNvPicPr/>
          <p:nvPr/>
        </p:nvPicPr>
        <p:blipFill>
          <a:blip r:embed="rId3"/>
          <a:stretch/>
        </p:blipFill>
        <p:spPr>
          <a:xfrm>
            <a:off x="3135960" y="2425680"/>
            <a:ext cx="6730920" cy="2018880"/>
          </a:xfrm>
          <a:prstGeom prst="rect">
            <a:avLst/>
          </a:prstGeom>
          <a:ln>
            <a:noFill/>
          </a:ln>
        </p:spPr>
      </p:pic>
      <p:sp>
        <p:nvSpPr>
          <p:cNvPr id="195" name="TextShape 1"/>
          <p:cNvSpPr txBox="1"/>
          <p:nvPr/>
        </p:nvSpPr>
        <p:spPr>
          <a:xfrm>
            <a:off x="0" y="0"/>
            <a:ext cx="10079640" cy="591840"/>
          </a:xfrm>
          <a:prstGeom prst="rect">
            <a:avLst/>
          </a:prstGeom>
          <a:noFill/>
          <a:ln>
            <a:noFill/>
          </a:ln>
        </p:spPr>
        <p:txBody>
          <a:bodyPr lIns="0" tIns="0" rIns="0" bIns="0" anchor="ctr"/>
          <a:lstStyle/>
          <a:p>
            <a:pPr algn="ctr"/>
            <a:r>
              <a:rPr lang="en-US" sz="3200" b="0" strike="noStrike" spc="-1" dirty="0">
                <a:solidFill>
                  <a:srgbClr val="000000"/>
                </a:solidFill>
                <a:latin typeface="Times New Roman"/>
                <a:cs typeface="Microsoft Sans Serif" panose="020B0604020202020204" pitchFamily="34" charset="0"/>
              </a:rPr>
              <a:t>Models Evaluated through Cross Validation and ROCs</a:t>
            </a:r>
          </a:p>
        </p:txBody>
      </p:sp>
      <p:sp>
        <p:nvSpPr>
          <p:cNvPr id="197" name="CustomShape 3"/>
          <p:cNvSpPr/>
          <p:nvPr/>
        </p:nvSpPr>
        <p:spPr>
          <a:xfrm>
            <a:off x="3135600" y="3072960"/>
            <a:ext cx="146880" cy="365760"/>
          </a:xfrm>
          <a:prstGeom prst="rect">
            <a:avLst/>
          </a:prstGeom>
          <a:noFill/>
          <a:ln w="29160">
            <a:solidFill>
              <a:srgbClr val="00508F"/>
            </a:solidFill>
            <a:round/>
          </a:ln>
        </p:spPr>
        <p:style>
          <a:lnRef idx="0">
            <a:scrgbClr r="0" g="0" b="0"/>
          </a:lnRef>
          <a:fillRef idx="0">
            <a:scrgbClr r="0" g="0" b="0"/>
          </a:fillRef>
          <a:effectRef idx="0">
            <a:scrgbClr r="0" g="0" b="0"/>
          </a:effectRef>
          <a:fontRef idx="minor"/>
        </p:style>
      </p:sp>
      <p:sp>
        <p:nvSpPr>
          <p:cNvPr id="198" name="CustomShape 4"/>
          <p:cNvSpPr/>
          <p:nvPr/>
        </p:nvSpPr>
        <p:spPr>
          <a:xfrm>
            <a:off x="7622280" y="3086280"/>
            <a:ext cx="146880" cy="365760"/>
          </a:xfrm>
          <a:prstGeom prst="rect">
            <a:avLst/>
          </a:prstGeom>
          <a:noFill/>
          <a:ln w="29160">
            <a:solidFill>
              <a:srgbClr val="006C3B"/>
            </a:solidFill>
            <a:round/>
          </a:ln>
        </p:spPr>
        <p:style>
          <a:lnRef idx="0">
            <a:scrgbClr r="0" g="0" b="0"/>
          </a:lnRef>
          <a:fillRef idx="0">
            <a:scrgbClr r="0" g="0" b="0"/>
          </a:fillRef>
          <a:effectRef idx="0">
            <a:scrgbClr r="0" g="0" b="0"/>
          </a:effectRef>
          <a:fontRef idx="minor"/>
        </p:style>
      </p:sp>
      <p:sp>
        <p:nvSpPr>
          <p:cNvPr id="199" name="CustomShape 5"/>
          <p:cNvSpPr/>
          <p:nvPr/>
        </p:nvSpPr>
        <p:spPr>
          <a:xfrm>
            <a:off x="6477840" y="4281840"/>
            <a:ext cx="366480" cy="174240"/>
          </a:xfrm>
          <a:prstGeom prst="rect">
            <a:avLst/>
          </a:prstGeom>
          <a:noFill/>
          <a:ln w="29160">
            <a:solidFill>
              <a:srgbClr val="BA131A"/>
            </a:solidFill>
            <a:round/>
          </a:ln>
        </p:spPr>
        <p:style>
          <a:lnRef idx="0">
            <a:scrgbClr r="0" g="0" b="0"/>
          </a:lnRef>
          <a:fillRef idx="0">
            <a:scrgbClr r="0" g="0" b="0"/>
          </a:fillRef>
          <a:effectRef idx="0">
            <a:scrgbClr r="0" g="0" b="0"/>
          </a:effectRef>
          <a:fontRef idx="minor"/>
        </p:style>
      </p:sp>
      <p:sp>
        <p:nvSpPr>
          <p:cNvPr id="200" name="CustomShape 6"/>
          <p:cNvSpPr/>
          <p:nvPr/>
        </p:nvSpPr>
        <p:spPr>
          <a:xfrm>
            <a:off x="4245840" y="4281840"/>
            <a:ext cx="366480" cy="174240"/>
          </a:xfrm>
          <a:prstGeom prst="rect">
            <a:avLst/>
          </a:prstGeom>
          <a:noFill/>
          <a:ln w="29160">
            <a:solidFill>
              <a:srgbClr val="BA131A"/>
            </a:solidFill>
            <a:round/>
          </a:ln>
        </p:spPr>
        <p:style>
          <a:lnRef idx="0">
            <a:scrgbClr r="0" g="0" b="0"/>
          </a:lnRef>
          <a:fillRef idx="0">
            <a:scrgbClr r="0" g="0" b="0"/>
          </a:fillRef>
          <a:effectRef idx="0">
            <a:scrgbClr r="0" g="0" b="0"/>
          </a:effectRef>
          <a:fontRef idx="minor"/>
        </p:style>
      </p:sp>
      <p:sp>
        <p:nvSpPr>
          <p:cNvPr id="201" name="CustomShape 7"/>
          <p:cNvSpPr/>
          <p:nvPr/>
        </p:nvSpPr>
        <p:spPr>
          <a:xfrm>
            <a:off x="8719200" y="4281840"/>
            <a:ext cx="366480" cy="174240"/>
          </a:xfrm>
          <a:prstGeom prst="rect">
            <a:avLst/>
          </a:prstGeom>
          <a:noFill/>
          <a:ln w="29160">
            <a:solidFill>
              <a:srgbClr val="C06616"/>
            </a:solidFill>
            <a:round/>
          </a:ln>
        </p:spPr>
        <p:style>
          <a:lnRef idx="0">
            <a:scrgbClr r="0" g="0" b="0"/>
          </a:lnRef>
          <a:fillRef idx="0">
            <a:scrgbClr r="0" g="0" b="0"/>
          </a:fillRef>
          <a:effectRef idx="0">
            <a:scrgbClr r="0" g="0" b="0"/>
          </a:effectRef>
          <a:fontRef idx="minor"/>
        </p:style>
      </p:sp>
      <p:sp>
        <p:nvSpPr>
          <p:cNvPr id="202" name="CustomShape 8"/>
          <p:cNvSpPr/>
          <p:nvPr/>
        </p:nvSpPr>
        <p:spPr>
          <a:xfrm>
            <a:off x="5367600" y="3072960"/>
            <a:ext cx="146880" cy="365760"/>
          </a:xfrm>
          <a:prstGeom prst="rect">
            <a:avLst/>
          </a:prstGeom>
          <a:noFill/>
          <a:ln w="29160">
            <a:solidFill>
              <a:srgbClr val="00508F"/>
            </a:solidFill>
            <a:round/>
          </a:ln>
        </p:spPr>
        <p:style>
          <a:lnRef idx="0">
            <a:scrgbClr r="0" g="0" b="0"/>
          </a:lnRef>
          <a:fillRef idx="0">
            <a:scrgbClr r="0" g="0" b="0"/>
          </a:fillRef>
          <a:effectRef idx="0">
            <a:scrgbClr r="0" g="0" b="0"/>
          </a:effectRef>
          <a:fontRef idx="minor"/>
        </p:style>
      </p:sp>
      <p:sp>
        <p:nvSpPr>
          <p:cNvPr id="2" name="TextShape 2">
            <a:extLst>
              <a:ext uri="{FF2B5EF4-FFF2-40B4-BE49-F238E27FC236}">
                <a16:creationId xmlns:a16="http://schemas.microsoft.com/office/drawing/2014/main" id="{5F8420CC-809D-4D99-8F49-90FFC6C8988F}"/>
              </a:ext>
            </a:extLst>
          </p:cNvPr>
          <p:cNvSpPr txBox="1"/>
          <p:nvPr/>
        </p:nvSpPr>
        <p:spPr>
          <a:xfrm>
            <a:off x="102960" y="636480"/>
            <a:ext cx="9863640" cy="3935520"/>
          </a:xfrm>
          <a:prstGeom prst="rect">
            <a:avLst/>
          </a:prstGeom>
          <a:noFill/>
          <a:ln>
            <a:noFill/>
          </a:ln>
        </p:spPr>
        <p:txBody>
          <a:bodyPr lIns="0" tIns="0" rIns="0" bIns="0" anchor="t">
            <a:normAutofit/>
          </a:bodyPr>
          <a:lstStyle/>
          <a:p>
            <a:pPr marL="431800" indent="-323850">
              <a:spcBef>
                <a:spcPts val="1171"/>
              </a:spcBef>
              <a:buClr>
                <a:srgbClr val="000000"/>
              </a:buClr>
              <a:buSzPct val="45000"/>
              <a:buFont typeface="Wingdings" charset="2"/>
              <a:buChar char=""/>
            </a:pPr>
            <a:r>
              <a:rPr lang="en-US" b="0" strike="noStrike" spc="-1" dirty="0">
                <a:solidFill>
                  <a:srgbClr val="000000"/>
                </a:solidFill>
                <a:latin typeface="Tahoma"/>
                <a:cs typeface="Microsoft Sans Serif" panose="020B0604020202020204" pitchFamily="34" charset="0"/>
              </a:rPr>
              <a:t>Models evaluated in a leave-one-patient-out cross validation framework.</a:t>
            </a:r>
            <a:endParaRPr lang="en-US" b="0" strike="noStrike" spc="-1" dirty="0">
              <a:solidFill>
                <a:srgbClr val="000000"/>
              </a:solidFill>
              <a:latin typeface="Tahoma"/>
              <a:ea typeface="Tahoma"/>
              <a:cs typeface="Tahoma"/>
            </a:endParaRPr>
          </a:p>
          <a:p>
            <a:pPr marL="431800" indent="-323850">
              <a:spcBef>
                <a:spcPts val="1171"/>
              </a:spcBef>
              <a:buClr>
                <a:srgbClr val="000000"/>
              </a:buClr>
              <a:buSzPct val="45000"/>
              <a:buFont typeface="Wingdings" charset="2"/>
              <a:buChar char=""/>
            </a:pPr>
            <a:r>
              <a:rPr lang="en-US" b="0" strike="noStrike" spc="-1" dirty="0">
                <a:solidFill>
                  <a:srgbClr val="000000"/>
                </a:solidFill>
                <a:latin typeface="Tahoma"/>
                <a:cs typeface="Microsoft Sans Serif" panose="020B0604020202020204" pitchFamily="34" charset="0"/>
              </a:rPr>
              <a:t>Random forest models trained (Auton Lab variant).</a:t>
            </a:r>
            <a:endParaRPr lang="en-US" b="0" strike="noStrike" spc="-1" dirty="0">
              <a:solidFill>
                <a:srgbClr val="000000"/>
              </a:solidFill>
              <a:latin typeface="Tahoma"/>
              <a:ea typeface="Tahoma"/>
              <a:cs typeface="Tahoma"/>
            </a:endParaRPr>
          </a:p>
          <a:p>
            <a:pPr marL="863600" lvl="1" indent="-323850">
              <a:spcBef>
                <a:spcPts val="935"/>
              </a:spcBef>
              <a:buClr>
                <a:srgbClr val="000000"/>
              </a:buClr>
              <a:buSzPct val="75000"/>
              <a:buFont typeface="Symbol" charset="2"/>
              <a:buChar char=""/>
            </a:pPr>
            <a:r>
              <a:rPr lang="en-US" sz="1400" b="0" strike="noStrike" spc="-1" dirty="0">
                <a:solidFill>
                  <a:srgbClr val="000000"/>
                </a:solidFill>
                <a:latin typeface="Tahoma"/>
                <a:cs typeface="Microsoft Sans Serif" panose="020B0604020202020204" pitchFamily="34" charset="0"/>
              </a:rPr>
              <a:t>Handles missing values.</a:t>
            </a:r>
            <a:endParaRPr lang="en-US" sz="1400" b="0" strike="noStrike" spc="-1" dirty="0">
              <a:solidFill>
                <a:srgbClr val="000000"/>
              </a:solidFill>
              <a:latin typeface="Tahoma"/>
              <a:ea typeface="Tahoma"/>
              <a:cs typeface="Tahoma"/>
            </a:endParaRPr>
          </a:p>
          <a:p>
            <a:pPr marL="863600" lvl="1" indent="-323850">
              <a:spcBef>
                <a:spcPts val="935"/>
              </a:spcBef>
              <a:buClr>
                <a:srgbClr val="000000"/>
              </a:buClr>
              <a:buSzPct val="75000"/>
              <a:buFont typeface="Symbol" charset="2"/>
              <a:buChar char=""/>
            </a:pPr>
            <a:r>
              <a:rPr lang="en-US" sz="1400" b="0" strike="noStrike" spc="-1" dirty="0">
                <a:solidFill>
                  <a:srgbClr val="000000"/>
                </a:solidFill>
                <a:latin typeface="Tahoma"/>
                <a:cs typeface="Microsoft Sans Serif" panose="020B0604020202020204" pitchFamily="34" charset="0"/>
              </a:rPr>
              <a:t>Builds explainable models.</a:t>
            </a:r>
            <a:endParaRPr lang="en-US" sz="1400" b="0" strike="noStrike" spc="-1" dirty="0">
              <a:solidFill>
                <a:srgbClr val="000000"/>
              </a:solidFill>
              <a:latin typeface="Tahoma"/>
              <a:ea typeface="Tahoma"/>
              <a:cs typeface="Tahoma"/>
            </a:endParaRPr>
          </a:p>
          <a:p>
            <a:pPr marL="863600" lvl="1" indent="-323850">
              <a:spcBef>
                <a:spcPts val="935"/>
              </a:spcBef>
              <a:buClr>
                <a:srgbClr val="000000"/>
              </a:buClr>
              <a:buSzPct val="75000"/>
              <a:buFont typeface="Symbol" charset="2"/>
              <a:buChar char=""/>
            </a:pPr>
            <a:r>
              <a:rPr lang="en-US" sz="1400" b="0" strike="noStrike" spc="-1" dirty="0">
                <a:solidFill>
                  <a:srgbClr val="000000"/>
                </a:solidFill>
                <a:latin typeface="Tahoma"/>
                <a:cs typeface="Microsoft Sans Serif" panose="020B0604020202020204" pitchFamily="34" charset="0"/>
              </a:rPr>
              <a:t>Supports non-linear decision boundaries.</a:t>
            </a:r>
            <a:endParaRPr lang="en-US" sz="1400" b="0" strike="noStrike" spc="-1" dirty="0">
              <a:solidFill>
                <a:srgbClr val="000000"/>
              </a:solidFill>
              <a:latin typeface="Tahoma"/>
              <a:ea typeface="Tahoma"/>
              <a:cs typeface="Tahoma"/>
            </a:endParaRPr>
          </a:p>
          <a:p>
            <a:pPr marL="863600" lvl="1" indent="-323850">
              <a:spcBef>
                <a:spcPts val="935"/>
              </a:spcBef>
              <a:buClr>
                <a:srgbClr val="000000"/>
              </a:buClr>
              <a:buSzPct val="75000"/>
              <a:buFont typeface="Symbol" charset="2"/>
              <a:buChar char=""/>
            </a:pPr>
            <a:r>
              <a:rPr lang="en-US" sz="1400" b="0" strike="noStrike" spc="-1" dirty="0">
                <a:solidFill>
                  <a:srgbClr val="000000"/>
                </a:solidFill>
                <a:latin typeface="Tahoma"/>
                <a:cs typeface="Microsoft Sans Serif" panose="020B0604020202020204" pitchFamily="34" charset="0"/>
              </a:rPr>
              <a:t>Successfully used in many</a:t>
            </a:r>
            <a:br>
              <a:rPr lang="en-US" dirty="0">
                <a:latin typeface="Microsoft Sans Serif" panose="020B0604020202020204" pitchFamily="34" charset="0"/>
                <a:cs typeface="Microsoft Sans Serif" panose="020B0604020202020204" pitchFamily="34" charset="0"/>
              </a:rPr>
            </a:br>
            <a:r>
              <a:rPr lang="en-US" sz="1400" b="0" strike="noStrike" spc="-1" dirty="0">
                <a:solidFill>
                  <a:srgbClr val="000000"/>
                </a:solidFill>
                <a:latin typeface="Tahoma"/>
                <a:cs typeface="Microsoft Sans Serif" panose="020B0604020202020204" pitchFamily="34" charset="0"/>
              </a:rPr>
              <a:t>other similar projects.</a:t>
            </a:r>
            <a:endParaRPr lang="en-US" sz="1400" b="0" strike="noStrike" spc="-1" dirty="0">
              <a:solidFill>
                <a:srgbClr val="000000"/>
              </a:solidFill>
              <a:latin typeface="Tahoma"/>
              <a:ea typeface="Tahoma"/>
              <a:cs typeface="Tahoma"/>
            </a:endParaRPr>
          </a:p>
          <a:p>
            <a:pPr marL="431800" indent="-323850">
              <a:spcBef>
                <a:spcPts val="1171"/>
              </a:spcBef>
              <a:buClr>
                <a:srgbClr val="000000"/>
              </a:buClr>
              <a:buSzPct val="45000"/>
              <a:buFont typeface="Wingdings" charset="2"/>
              <a:buChar char=""/>
            </a:pPr>
            <a:r>
              <a:rPr lang="en-US" b="0" strike="noStrike" spc="-1" dirty="0">
                <a:solidFill>
                  <a:srgbClr val="000000"/>
                </a:solidFill>
                <a:latin typeface="Tahoma"/>
                <a:cs typeface="Microsoft Sans Serif" panose="020B0604020202020204" pitchFamily="34" charset="0"/>
              </a:rPr>
              <a:t>Performance compared</a:t>
            </a:r>
            <a:br>
              <a:rPr lang="en-US" dirty="0">
                <a:latin typeface="Microsoft Sans Serif" panose="020B0604020202020204" pitchFamily="34" charset="0"/>
                <a:cs typeface="Microsoft Sans Serif" panose="020B0604020202020204" pitchFamily="34" charset="0"/>
              </a:rPr>
            </a:br>
            <a:r>
              <a:rPr lang="en-US" b="0" strike="noStrike" spc="-1" dirty="0">
                <a:solidFill>
                  <a:srgbClr val="000000"/>
                </a:solidFill>
                <a:latin typeface="Tahoma"/>
                <a:cs typeface="Microsoft Sans Serif" panose="020B0604020202020204" pitchFamily="34" charset="0"/>
              </a:rPr>
              <a:t>using receiver operator</a:t>
            </a:r>
            <a:br>
              <a:rPr lang="en-US" dirty="0">
                <a:latin typeface="Microsoft Sans Serif" panose="020B0604020202020204" pitchFamily="34" charset="0"/>
                <a:cs typeface="Microsoft Sans Serif" panose="020B0604020202020204" pitchFamily="34" charset="0"/>
              </a:rPr>
            </a:br>
            <a:r>
              <a:rPr lang="en-US" b="0" strike="noStrike" spc="-1" dirty="0">
                <a:solidFill>
                  <a:srgbClr val="000000"/>
                </a:solidFill>
                <a:latin typeface="Tahoma"/>
                <a:cs typeface="Microsoft Sans Serif" panose="020B0604020202020204" pitchFamily="34" charset="0"/>
              </a:rPr>
              <a:t>characteristic (ROC)</a:t>
            </a:r>
            <a:br>
              <a:rPr lang="en-US" dirty="0">
                <a:latin typeface="Microsoft Sans Serif" panose="020B0604020202020204" pitchFamily="34" charset="0"/>
                <a:cs typeface="Microsoft Sans Serif" panose="020B0604020202020204" pitchFamily="34" charset="0"/>
              </a:rPr>
            </a:br>
            <a:r>
              <a:rPr lang="en-US" b="0" strike="noStrike" spc="-1" dirty="0">
                <a:solidFill>
                  <a:srgbClr val="000000"/>
                </a:solidFill>
                <a:latin typeface="Tahoma"/>
                <a:cs typeface="Microsoft Sans Serif" panose="020B0604020202020204" pitchFamily="34" charset="0"/>
              </a:rPr>
              <a:t>curves.</a:t>
            </a:r>
            <a:endParaRPr lang="en-US" b="0" strike="noStrike" spc="-1" dirty="0">
              <a:solidFill>
                <a:srgbClr val="000000"/>
              </a:solidFill>
              <a:latin typeface="Tahoma"/>
              <a:ea typeface="Tahoma"/>
              <a:cs typeface="Tahoma"/>
            </a:endParaRPr>
          </a:p>
        </p:txBody>
      </p:sp>
      <p:sp>
        <p:nvSpPr>
          <p:cNvPr id="203" name="CustomShape 9"/>
          <p:cNvSpPr/>
          <p:nvPr/>
        </p:nvSpPr>
        <p:spPr>
          <a:xfrm>
            <a:off x="182880" y="914400"/>
            <a:ext cx="9806760" cy="3840480"/>
          </a:xfrm>
          <a:prstGeom prst="rect">
            <a:avLst/>
          </a:prstGeom>
          <a:solidFill>
            <a:srgbClr val="FFFFFF"/>
          </a:solid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TextShape 1"/>
          <p:cNvSpPr txBox="1"/>
          <p:nvPr/>
        </p:nvSpPr>
        <p:spPr>
          <a:xfrm>
            <a:off x="0" y="0"/>
            <a:ext cx="10079640" cy="591840"/>
          </a:xfrm>
          <a:prstGeom prst="rect">
            <a:avLst/>
          </a:prstGeom>
          <a:noFill/>
          <a:ln>
            <a:noFill/>
          </a:ln>
        </p:spPr>
        <p:txBody>
          <a:bodyPr lIns="0" tIns="0" rIns="0" bIns="0" anchor="ctr"/>
          <a:lstStyle/>
          <a:p>
            <a:pPr algn="ctr"/>
            <a:r>
              <a:rPr lang="en-US" sz="3200" b="0" strike="noStrike" spc="-1" dirty="0">
                <a:solidFill>
                  <a:srgbClr val="000000"/>
                </a:solidFill>
                <a:latin typeface="Times New Roman"/>
                <a:cs typeface="Microsoft Sans Serif" panose="020B0604020202020204" pitchFamily="34" charset="0"/>
              </a:rPr>
              <a:t>Models Evaluated through Cross Validation and ROCs</a:t>
            </a:r>
          </a:p>
        </p:txBody>
      </p:sp>
      <p:sp>
        <p:nvSpPr>
          <p:cNvPr id="206" name="CustomShape 3"/>
          <p:cNvSpPr/>
          <p:nvPr/>
        </p:nvSpPr>
        <p:spPr>
          <a:xfrm>
            <a:off x="3135600" y="3072960"/>
            <a:ext cx="146880" cy="365760"/>
          </a:xfrm>
          <a:prstGeom prst="rect">
            <a:avLst/>
          </a:prstGeom>
          <a:noFill/>
          <a:ln w="29160">
            <a:solidFill>
              <a:srgbClr val="00508F"/>
            </a:solidFill>
            <a:round/>
          </a:ln>
        </p:spPr>
        <p:style>
          <a:lnRef idx="0">
            <a:scrgbClr r="0" g="0" b="0"/>
          </a:lnRef>
          <a:fillRef idx="0">
            <a:scrgbClr r="0" g="0" b="0"/>
          </a:fillRef>
          <a:effectRef idx="0">
            <a:scrgbClr r="0" g="0" b="0"/>
          </a:effectRef>
          <a:fontRef idx="minor"/>
        </p:style>
      </p:sp>
      <p:sp>
        <p:nvSpPr>
          <p:cNvPr id="207" name="CustomShape 4"/>
          <p:cNvSpPr/>
          <p:nvPr/>
        </p:nvSpPr>
        <p:spPr>
          <a:xfrm>
            <a:off x="7622280" y="3086280"/>
            <a:ext cx="146880" cy="365760"/>
          </a:xfrm>
          <a:prstGeom prst="rect">
            <a:avLst/>
          </a:prstGeom>
          <a:noFill/>
          <a:ln w="29160">
            <a:solidFill>
              <a:srgbClr val="006C3B"/>
            </a:solidFill>
            <a:round/>
          </a:ln>
        </p:spPr>
        <p:style>
          <a:lnRef idx="0">
            <a:scrgbClr r="0" g="0" b="0"/>
          </a:lnRef>
          <a:fillRef idx="0">
            <a:scrgbClr r="0" g="0" b="0"/>
          </a:fillRef>
          <a:effectRef idx="0">
            <a:scrgbClr r="0" g="0" b="0"/>
          </a:effectRef>
          <a:fontRef idx="minor"/>
        </p:style>
      </p:sp>
      <p:sp>
        <p:nvSpPr>
          <p:cNvPr id="208" name="CustomShape 5"/>
          <p:cNvSpPr/>
          <p:nvPr/>
        </p:nvSpPr>
        <p:spPr>
          <a:xfrm>
            <a:off x="6477840" y="4281840"/>
            <a:ext cx="366480" cy="174240"/>
          </a:xfrm>
          <a:prstGeom prst="rect">
            <a:avLst/>
          </a:prstGeom>
          <a:noFill/>
          <a:ln w="29160">
            <a:solidFill>
              <a:srgbClr val="BA131A"/>
            </a:solidFill>
            <a:round/>
          </a:ln>
        </p:spPr>
        <p:style>
          <a:lnRef idx="0">
            <a:scrgbClr r="0" g="0" b="0"/>
          </a:lnRef>
          <a:fillRef idx="0">
            <a:scrgbClr r="0" g="0" b="0"/>
          </a:fillRef>
          <a:effectRef idx="0">
            <a:scrgbClr r="0" g="0" b="0"/>
          </a:effectRef>
          <a:fontRef idx="minor"/>
        </p:style>
      </p:sp>
      <p:sp>
        <p:nvSpPr>
          <p:cNvPr id="209" name="CustomShape 6"/>
          <p:cNvSpPr/>
          <p:nvPr/>
        </p:nvSpPr>
        <p:spPr>
          <a:xfrm>
            <a:off x="4245840" y="4281840"/>
            <a:ext cx="366480" cy="174240"/>
          </a:xfrm>
          <a:prstGeom prst="rect">
            <a:avLst/>
          </a:prstGeom>
          <a:noFill/>
          <a:ln w="29160">
            <a:solidFill>
              <a:srgbClr val="BA131A"/>
            </a:solidFill>
            <a:round/>
          </a:ln>
        </p:spPr>
        <p:style>
          <a:lnRef idx="0">
            <a:scrgbClr r="0" g="0" b="0"/>
          </a:lnRef>
          <a:fillRef idx="0">
            <a:scrgbClr r="0" g="0" b="0"/>
          </a:fillRef>
          <a:effectRef idx="0">
            <a:scrgbClr r="0" g="0" b="0"/>
          </a:effectRef>
          <a:fontRef idx="minor"/>
        </p:style>
      </p:sp>
      <p:sp>
        <p:nvSpPr>
          <p:cNvPr id="210" name="CustomShape 7"/>
          <p:cNvSpPr/>
          <p:nvPr/>
        </p:nvSpPr>
        <p:spPr>
          <a:xfrm>
            <a:off x="8719200" y="4281840"/>
            <a:ext cx="366480" cy="174240"/>
          </a:xfrm>
          <a:prstGeom prst="rect">
            <a:avLst/>
          </a:prstGeom>
          <a:noFill/>
          <a:ln w="29160">
            <a:solidFill>
              <a:srgbClr val="C06616"/>
            </a:solidFill>
            <a:round/>
          </a:ln>
        </p:spPr>
        <p:style>
          <a:lnRef idx="0">
            <a:scrgbClr r="0" g="0" b="0"/>
          </a:lnRef>
          <a:fillRef idx="0">
            <a:scrgbClr r="0" g="0" b="0"/>
          </a:fillRef>
          <a:effectRef idx="0">
            <a:scrgbClr r="0" g="0" b="0"/>
          </a:effectRef>
          <a:fontRef idx="minor"/>
        </p:style>
      </p:sp>
      <p:sp>
        <p:nvSpPr>
          <p:cNvPr id="211" name="CustomShape 8"/>
          <p:cNvSpPr/>
          <p:nvPr/>
        </p:nvSpPr>
        <p:spPr>
          <a:xfrm>
            <a:off x="5367600" y="3072960"/>
            <a:ext cx="146880" cy="365760"/>
          </a:xfrm>
          <a:prstGeom prst="rect">
            <a:avLst/>
          </a:prstGeom>
          <a:noFill/>
          <a:ln w="29160">
            <a:solidFill>
              <a:srgbClr val="00508F"/>
            </a:solidFill>
            <a:round/>
          </a:ln>
        </p:spPr>
        <p:style>
          <a:lnRef idx="0">
            <a:scrgbClr r="0" g="0" b="0"/>
          </a:lnRef>
          <a:fillRef idx="0">
            <a:scrgbClr r="0" g="0" b="0"/>
          </a:fillRef>
          <a:effectRef idx="0">
            <a:scrgbClr r="0" g="0" b="0"/>
          </a:effectRef>
          <a:fontRef idx="minor"/>
        </p:style>
      </p:sp>
      <p:sp>
        <p:nvSpPr>
          <p:cNvPr id="2" name="TextShape 2">
            <a:extLst>
              <a:ext uri="{FF2B5EF4-FFF2-40B4-BE49-F238E27FC236}">
                <a16:creationId xmlns:a16="http://schemas.microsoft.com/office/drawing/2014/main" id="{E27E61D7-803C-4A45-8862-3D7E07540E55}"/>
              </a:ext>
            </a:extLst>
          </p:cNvPr>
          <p:cNvSpPr txBox="1"/>
          <p:nvPr/>
        </p:nvSpPr>
        <p:spPr>
          <a:xfrm>
            <a:off x="102960" y="636480"/>
            <a:ext cx="9863640" cy="3935520"/>
          </a:xfrm>
          <a:prstGeom prst="rect">
            <a:avLst/>
          </a:prstGeom>
          <a:noFill/>
          <a:ln>
            <a:noFill/>
          </a:ln>
        </p:spPr>
        <p:txBody>
          <a:bodyPr lIns="0" tIns="0" rIns="0" bIns="0" anchor="t">
            <a:normAutofit/>
          </a:bodyPr>
          <a:lstStyle/>
          <a:p>
            <a:pPr marL="431800" indent="-323850">
              <a:spcBef>
                <a:spcPts val="1171"/>
              </a:spcBef>
              <a:buClr>
                <a:srgbClr val="000000"/>
              </a:buClr>
              <a:buSzPct val="45000"/>
              <a:buFont typeface="Wingdings" charset="2"/>
              <a:buChar char=""/>
            </a:pPr>
            <a:r>
              <a:rPr lang="en-US" b="0" strike="noStrike" spc="-1" dirty="0">
                <a:solidFill>
                  <a:srgbClr val="000000"/>
                </a:solidFill>
                <a:latin typeface="Tahoma"/>
                <a:cs typeface="Microsoft Sans Serif" panose="020B0604020202020204" pitchFamily="34" charset="0"/>
              </a:rPr>
              <a:t>Models evaluated in a </a:t>
            </a:r>
            <a:r>
              <a:rPr lang="en-US" spc="-1" dirty="0">
                <a:solidFill>
                  <a:srgbClr val="000000"/>
                </a:solidFill>
                <a:latin typeface="Tahoma"/>
                <a:cs typeface="Microsoft Sans Serif" panose="020B0604020202020204" pitchFamily="34" charset="0"/>
              </a:rPr>
              <a:t>leave-one-patient-out </a:t>
            </a:r>
            <a:r>
              <a:rPr lang="en-US" b="0" strike="noStrike" spc="-1" dirty="0">
                <a:solidFill>
                  <a:srgbClr val="000000"/>
                </a:solidFill>
                <a:latin typeface="Tahoma"/>
                <a:cs typeface="Microsoft Sans Serif" panose="020B0604020202020204" pitchFamily="34" charset="0"/>
              </a:rPr>
              <a:t>cross validation framework.</a:t>
            </a:r>
            <a:endParaRPr lang="en-US" b="0" strike="noStrike" spc="-1" dirty="0">
              <a:solidFill>
                <a:srgbClr val="000000"/>
              </a:solidFill>
              <a:latin typeface="Tahoma"/>
              <a:ea typeface="Tahoma"/>
              <a:cs typeface="Tahoma"/>
            </a:endParaRPr>
          </a:p>
          <a:p>
            <a:pPr marL="431800" indent="-323850">
              <a:spcBef>
                <a:spcPts val="1171"/>
              </a:spcBef>
              <a:buClr>
                <a:srgbClr val="000000"/>
              </a:buClr>
              <a:buSzPct val="45000"/>
              <a:buFont typeface="Wingdings" charset="2"/>
              <a:buChar char=""/>
            </a:pPr>
            <a:r>
              <a:rPr lang="en-US" b="0" strike="noStrike" spc="-1" dirty="0">
                <a:solidFill>
                  <a:srgbClr val="000000"/>
                </a:solidFill>
                <a:latin typeface="Tahoma"/>
                <a:cs typeface="Microsoft Sans Serif" panose="020B0604020202020204" pitchFamily="34" charset="0"/>
              </a:rPr>
              <a:t>Random forest models trained (Auton Lab variant).</a:t>
            </a:r>
            <a:endParaRPr lang="en-US" b="0" strike="noStrike" spc="-1" dirty="0">
              <a:solidFill>
                <a:srgbClr val="000000"/>
              </a:solidFill>
              <a:latin typeface="Tahoma"/>
              <a:ea typeface="Tahoma"/>
              <a:cs typeface="Tahoma"/>
            </a:endParaRPr>
          </a:p>
          <a:p>
            <a:pPr marL="863600" lvl="1" indent="-323850">
              <a:spcBef>
                <a:spcPts val="935"/>
              </a:spcBef>
              <a:buClr>
                <a:srgbClr val="000000"/>
              </a:buClr>
              <a:buSzPct val="75000"/>
              <a:buFont typeface="Symbol" charset="2"/>
              <a:buChar char=""/>
            </a:pPr>
            <a:r>
              <a:rPr lang="en-US" sz="1600" b="0" strike="noStrike" spc="-1" dirty="0">
                <a:solidFill>
                  <a:srgbClr val="000000"/>
                </a:solidFill>
                <a:latin typeface="Tahoma"/>
                <a:cs typeface="Microsoft Sans Serif" panose="020B0604020202020204" pitchFamily="34" charset="0"/>
              </a:rPr>
              <a:t>Handles missing values.</a:t>
            </a:r>
            <a:endParaRPr lang="en-US" sz="1600" b="0" strike="noStrike" spc="-1" dirty="0">
              <a:solidFill>
                <a:srgbClr val="000000"/>
              </a:solidFill>
              <a:latin typeface="Tahoma"/>
              <a:ea typeface="Tahoma"/>
              <a:cs typeface="Tahoma"/>
            </a:endParaRPr>
          </a:p>
          <a:p>
            <a:pPr marL="863600" lvl="1" indent="-323850">
              <a:spcBef>
                <a:spcPts val="935"/>
              </a:spcBef>
              <a:buClr>
                <a:srgbClr val="000000"/>
              </a:buClr>
              <a:buSzPct val="75000"/>
              <a:buFont typeface="Symbol" charset="2"/>
              <a:buChar char=""/>
            </a:pPr>
            <a:r>
              <a:rPr lang="en-US" sz="1600" b="0" strike="noStrike" spc="-1" dirty="0">
                <a:solidFill>
                  <a:srgbClr val="000000"/>
                </a:solidFill>
                <a:latin typeface="Tahoma"/>
                <a:cs typeface="Microsoft Sans Serif" panose="020B0604020202020204" pitchFamily="34" charset="0"/>
              </a:rPr>
              <a:t>Builds explainable models.</a:t>
            </a:r>
            <a:endParaRPr lang="en-US" sz="1600" b="0" strike="noStrike" spc="-1" dirty="0">
              <a:solidFill>
                <a:srgbClr val="000000"/>
              </a:solidFill>
              <a:latin typeface="Tahoma"/>
              <a:ea typeface="Tahoma"/>
              <a:cs typeface="Tahoma"/>
            </a:endParaRPr>
          </a:p>
          <a:p>
            <a:pPr marL="863600" lvl="1" indent="-323850">
              <a:spcBef>
                <a:spcPts val="935"/>
              </a:spcBef>
              <a:buClr>
                <a:srgbClr val="000000"/>
              </a:buClr>
              <a:buSzPct val="75000"/>
              <a:buFont typeface="Symbol" charset="2"/>
              <a:buChar char=""/>
            </a:pPr>
            <a:r>
              <a:rPr lang="en-US" sz="1600" b="0" strike="noStrike" spc="-1" dirty="0">
                <a:solidFill>
                  <a:srgbClr val="000000"/>
                </a:solidFill>
                <a:latin typeface="Tahoma"/>
                <a:cs typeface="Microsoft Sans Serif" panose="020B0604020202020204" pitchFamily="34" charset="0"/>
              </a:rPr>
              <a:t>Supports non-linear decision boundaries.</a:t>
            </a:r>
            <a:endParaRPr lang="en-US" sz="1600" b="0" strike="noStrike" spc="-1" dirty="0">
              <a:solidFill>
                <a:srgbClr val="000000"/>
              </a:solidFill>
              <a:latin typeface="Tahoma"/>
              <a:ea typeface="Tahoma"/>
              <a:cs typeface="Tahoma"/>
            </a:endParaRPr>
          </a:p>
          <a:p>
            <a:pPr marL="863600" lvl="1" indent="-323850">
              <a:spcBef>
                <a:spcPts val="935"/>
              </a:spcBef>
              <a:buClr>
                <a:srgbClr val="000000"/>
              </a:buClr>
              <a:buSzPct val="75000"/>
              <a:buFont typeface="Symbol" charset="2"/>
              <a:buChar char=""/>
            </a:pPr>
            <a:r>
              <a:rPr lang="en-US" sz="1600" b="0" strike="noStrike" spc="-1" dirty="0">
                <a:solidFill>
                  <a:srgbClr val="000000"/>
                </a:solidFill>
                <a:latin typeface="Tahoma"/>
                <a:cs typeface="Microsoft Sans Serif" panose="020B0604020202020204" pitchFamily="34" charset="0"/>
              </a:rPr>
              <a:t>Successfully used in many</a:t>
            </a:r>
            <a:br>
              <a:rPr lang="en-US" dirty="0">
                <a:cs typeface="Microsoft Sans Serif" panose="020B0604020202020204" pitchFamily="34" charset="0"/>
              </a:rPr>
            </a:br>
            <a:r>
              <a:rPr lang="en-US" sz="1600" b="0" strike="noStrike" spc="-1" dirty="0">
                <a:solidFill>
                  <a:srgbClr val="000000"/>
                </a:solidFill>
                <a:latin typeface="Tahoma"/>
                <a:cs typeface="Microsoft Sans Serif" panose="020B0604020202020204" pitchFamily="34" charset="0"/>
              </a:rPr>
              <a:t>other similar projects.</a:t>
            </a:r>
            <a:endParaRPr lang="en-US" sz="1400" b="0" strike="noStrike" spc="-1" dirty="0">
              <a:solidFill>
                <a:srgbClr val="000000"/>
              </a:solidFill>
              <a:latin typeface="Tahoma"/>
              <a:ea typeface="Tahoma"/>
              <a:cs typeface="Tahoma"/>
            </a:endParaRPr>
          </a:p>
          <a:p>
            <a:pPr marL="431800" indent="-323850">
              <a:spcBef>
                <a:spcPts val="1171"/>
              </a:spcBef>
              <a:buClr>
                <a:srgbClr val="000000"/>
              </a:buClr>
              <a:buSzPct val="45000"/>
              <a:buFont typeface="Wingdings" charset="2"/>
              <a:buChar char=""/>
            </a:pPr>
            <a:r>
              <a:rPr lang="en-US" b="0" strike="noStrike" spc="-1" dirty="0">
                <a:solidFill>
                  <a:srgbClr val="000000"/>
                </a:solidFill>
                <a:latin typeface="Tahoma"/>
                <a:cs typeface="Microsoft Sans Serif" panose="020B0604020202020204" pitchFamily="34" charset="0"/>
              </a:rPr>
              <a:t>Performance compared</a:t>
            </a:r>
            <a:br>
              <a:rPr lang="en-US" dirty="0">
                <a:latin typeface="Microsoft Sans Serif" panose="020B0604020202020204" pitchFamily="34" charset="0"/>
                <a:cs typeface="Microsoft Sans Serif" panose="020B0604020202020204" pitchFamily="34" charset="0"/>
              </a:rPr>
            </a:br>
            <a:r>
              <a:rPr lang="en-US" b="0" strike="noStrike" spc="-1" dirty="0">
                <a:solidFill>
                  <a:srgbClr val="000000"/>
                </a:solidFill>
                <a:latin typeface="Tahoma"/>
                <a:cs typeface="Microsoft Sans Serif" panose="020B0604020202020204" pitchFamily="34" charset="0"/>
              </a:rPr>
              <a:t>using receiver operator</a:t>
            </a:r>
            <a:br>
              <a:rPr lang="en-US" dirty="0">
                <a:latin typeface="Microsoft Sans Serif" panose="020B0604020202020204" pitchFamily="34" charset="0"/>
                <a:cs typeface="Microsoft Sans Serif" panose="020B0604020202020204" pitchFamily="34" charset="0"/>
              </a:rPr>
            </a:br>
            <a:r>
              <a:rPr lang="en-US" b="0" strike="noStrike" spc="-1" dirty="0">
                <a:solidFill>
                  <a:srgbClr val="000000"/>
                </a:solidFill>
                <a:latin typeface="Tahoma"/>
                <a:cs typeface="Microsoft Sans Serif" panose="020B0604020202020204" pitchFamily="34" charset="0"/>
              </a:rPr>
              <a:t>characteristic (ROC)</a:t>
            </a:r>
            <a:br>
              <a:rPr lang="en-US" dirty="0">
                <a:latin typeface="Microsoft Sans Serif" panose="020B0604020202020204" pitchFamily="34" charset="0"/>
                <a:cs typeface="Microsoft Sans Serif" panose="020B0604020202020204" pitchFamily="34" charset="0"/>
              </a:rPr>
            </a:br>
            <a:r>
              <a:rPr lang="en-US" b="0" strike="noStrike" spc="-1" dirty="0">
                <a:solidFill>
                  <a:srgbClr val="000000"/>
                </a:solidFill>
                <a:latin typeface="Tahoma"/>
                <a:cs typeface="Microsoft Sans Serif" panose="020B0604020202020204" pitchFamily="34" charset="0"/>
              </a:rPr>
              <a:t>curves.</a:t>
            </a:r>
            <a:endParaRPr lang="en-US" b="0" strike="noStrike" spc="-1" dirty="0">
              <a:solidFill>
                <a:srgbClr val="000000"/>
              </a:solidFill>
              <a:latin typeface="Tahoma"/>
              <a:ea typeface="Tahoma"/>
              <a:cs typeface="Tahoma"/>
            </a:endParaRPr>
          </a:p>
        </p:txBody>
      </p:sp>
      <p:sp>
        <p:nvSpPr>
          <p:cNvPr id="212" name="CustomShape 9"/>
          <p:cNvSpPr/>
          <p:nvPr/>
        </p:nvSpPr>
        <p:spPr>
          <a:xfrm>
            <a:off x="182563" y="3038370"/>
            <a:ext cx="9807575" cy="1716193"/>
          </a:xfrm>
          <a:prstGeom prst="rect">
            <a:avLst/>
          </a:prstGeom>
          <a:solidFill>
            <a:srgbClr val="FFFFFF"/>
          </a:solid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Shape 1"/>
          <p:cNvSpPr txBox="1"/>
          <p:nvPr/>
        </p:nvSpPr>
        <p:spPr>
          <a:xfrm>
            <a:off x="0" y="0"/>
            <a:ext cx="10079640" cy="591840"/>
          </a:xfrm>
          <a:prstGeom prst="rect">
            <a:avLst/>
          </a:prstGeom>
          <a:noFill/>
          <a:ln>
            <a:noFill/>
          </a:ln>
        </p:spPr>
        <p:txBody>
          <a:bodyPr lIns="0" tIns="0" rIns="0" bIns="0" anchor="ctr"/>
          <a:lstStyle/>
          <a:p>
            <a:pPr algn="ctr"/>
            <a:r>
              <a:rPr lang="en-US" sz="3200" b="0" strike="noStrike" spc="-1" dirty="0">
                <a:solidFill>
                  <a:srgbClr val="000000"/>
                </a:solidFill>
                <a:latin typeface="Times New Roman"/>
                <a:cs typeface="Microsoft Sans Serif" panose="020B0604020202020204" pitchFamily="34" charset="0"/>
              </a:rPr>
              <a:t>Disclosures</a:t>
            </a:r>
          </a:p>
        </p:txBody>
      </p:sp>
      <p:sp>
        <p:nvSpPr>
          <p:cNvPr id="46" name="TextShape 2"/>
          <p:cNvSpPr txBox="1"/>
          <p:nvPr/>
        </p:nvSpPr>
        <p:spPr>
          <a:xfrm>
            <a:off x="102960" y="636480"/>
            <a:ext cx="9883440" cy="4484160"/>
          </a:xfrm>
          <a:prstGeom prst="rect">
            <a:avLst/>
          </a:prstGeom>
          <a:noFill/>
          <a:ln>
            <a:noFill/>
          </a:ln>
        </p:spPr>
        <p:txBody>
          <a:bodyPr lIns="0" tIns="0" rIns="0" bIns="0">
            <a:normAutofit/>
          </a:bodyPr>
          <a:lstStyle/>
          <a:p>
            <a:pPr marL="432000" indent="-324000">
              <a:spcBef>
                <a:spcPts val="1171"/>
              </a:spcBef>
              <a:buClr>
                <a:srgbClr val="000000"/>
              </a:buClr>
              <a:buSzPct val="45000"/>
              <a:buFont typeface="Wingdings" charset="2"/>
              <a:buChar char=""/>
            </a:pPr>
            <a:r>
              <a:rPr lang="en-US" sz="1990" b="0" strike="noStrike" spc="-1" dirty="0">
                <a:solidFill>
                  <a:srgbClr val="000000"/>
                </a:solidFill>
                <a:latin typeface="Tahoma"/>
                <a:cs typeface="Microsoft Sans Serif" panose="020B0604020202020204" pitchFamily="34" charset="0"/>
              </a:rPr>
              <a:t>Funding: NIH R01NR013912</a:t>
            </a:r>
          </a:p>
          <a:p>
            <a:pPr marL="432000" indent="-324000">
              <a:spcBef>
                <a:spcPts val="1171"/>
              </a:spcBef>
              <a:buClr>
                <a:srgbClr val="000000"/>
              </a:buClr>
              <a:buSzPct val="45000"/>
              <a:buFont typeface="Wingdings" charset="2"/>
              <a:buChar char=""/>
            </a:pPr>
            <a:r>
              <a:rPr lang="en-US" sz="1990" b="0" strike="noStrike" spc="-1" dirty="0">
                <a:solidFill>
                  <a:srgbClr val="000000"/>
                </a:solidFill>
                <a:latin typeface="Tahoma"/>
                <a:cs typeface="Microsoft Sans Serif" panose="020B0604020202020204" pitchFamily="34" charset="0"/>
              </a:rPr>
              <a:t>No commercial conflict of interest</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2">
            <a:extLst>
              <a:ext uri="{FF2B5EF4-FFF2-40B4-BE49-F238E27FC236}">
                <a16:creationId xmlns:a16="http://schemas.microsoft.com/office/drawing/2014/main" id="{28067065-E44A-4A06-8485-F2035B1BAF4A}"/>
              </a:ext>
            </a:extLst>
          </p:cNvPr>
          <p:cNvSpPr txBox="1"/>
          <p:nvPr/>
        </p:nvSpPr>
        <p:spPr>
          <a:xfrm>
            <a:off x="102960" y="636480"/>
            <a:ext cx="9863640" cy="3935520"/>
          </a:xfrm>
          <a:prstGeom prst="rect">
            <a:avLst/>
          </a:prstGeom>
          <a:noFill/>
          <a:ln>
            <a:noFill/>
          </a:ln>
        </p:spPr>
        <p:txBody>
          <a:bodyPr lIns="0" tIns="0" rIns="0" bIns="0" anchor="t">
            <a:normAutofit/>
          </a:bodyPr>
          <a:lstStyle/>
          <a:p>
            <a:pPr marL="431800" indent="-323850">
              <a:spcBef>
                <a:spcPts val="1171"/>
              </a:spcBef>
              <a:buClr>
                <a:srgbClr val="000000"/>
              </a:buClr>
              <a:buSzPct val="45000"/>
              <a:buFont typeface="Wingdings" charset="2"/>
              <a:buChar char=""/>
            </a:pPr>
            <a:r>
              <a:rPr lang="en-US" b="0" strike="noStrike" spc="-1" dirty="0">
                <a:solidFill>
                  <a:srgbClr val="000000"/>
                </a:solidFill>
                <a:latin typeface="Tahoma"/>
                <a:cs typeface="Microsoft Sans Serif" panose="020B0604020202020204" pitchFamily="34" charset="0"/>
              </a:rPr>
              <a:t>Models evaluated in a </a:t>
            </a:r>
            <a:r>
              <a:rPr lang="en-US" spc="-1" dirty="0">
                <a:solidFill>
                  <a:srgbClr val="000000"/>
                </a:solidFill>
                <a:latin typeface="Tahoma"/>
                <a:cs typeface="Microsoft Sans Serif" panose="020B0604020202020204" pitchFamily="34" charset="0"/>
              </a:rPr>
              <a:t>leave-one-patient-out </a:t>
            </a:r>
            <a:r>
              <a:rPr lang="en-US" b="0" strike="noStrike" spc="-1" dirty="0">
                <a:solidFill>
                  <a:srgbClr val="000000"/>
                </a:solidFill>
                <a:latin typeface="Tahoma"/>
                <a:cs typeface="Microsoft Sans Serif" panose="020B0604020202020204" pitchFamily="34" charset="0"/>
              </a:rPr>
              <a:t>cross validation framework.</a:t>
            </a:r>
            <a:endParaRPr lang="en-US" b="0" strike="noStrike" spc="-1" dirty="0">
              <a:solidFill>
                <a:srgbClr val="000000"/>
              </a:solidFill>
              <a:latin typeface="Tahoma"/>
              <a:ea typeface="Tahoma"/>
              <a:cs typeface="Tahoma"/>
            </a:endParaRPr>
          </a:p>
          <a:p>
            <a:pPr marL="431800" indent="-323850">
              <a:spcBef>
                <a:spcPts val="1171"/>
              </a:spcBef>
              <a:buClr>
                <a:srgbClr val="000000"/>
              </a:buClr>
              <a:buSzPct val="45000"/>
              <a:buFont typeface="Wingdings" charset="2"/>
              <a:buChar char=""/>
            </a:pPr>
            <a:r>
              <a:rPr lang="en-US" b="0" strike="noStrike" spc="-1" dirty="0">
                <a:solidFill>
                  <a:srgbClr val="000000"/>
                </a:solidFill>
                <a:latin typeface="Tahoma"/>
                <a:cs typeface="Microsoft Sans Serif" panose="020B0604020202020204" pitchFamily="34" charset="0"/>
              </a:rPr>
              <a:t>Random forest models trained (Auton Lab variant).</a:t>
            </a:r>
            <a:endParaRPr lang="en-US" b="0" strike="noStrike" spc="-1" dirty="0">
              <a:solidFill>
                <a:srgbClr val="000000"/>
              </a:solidFill>
              <a:latin typeface="Tahoma"/>
              <a:ea typeface="Tahoma"/>
              <a:cs typeface="Tahoma"/>
            </a:endParaRPr>
          </a:p>
          <a:p>
            <a:pPr marL="863600" lvl="1" indent="-323850">
              <a:spcBef>
                <a:spcPts val="935"/>
              </a:spcBef>
              <a:buClr>
                <a:srgbClr val="000000"/>
              </a:buClr>
              <a:buSzPct val="75000"/>
              <a:buFont typeface="Symbol" charset="2"/>
              <a:buChar char=""/>
            </a:pPr>
            <a:r>
              <a:rPr lang="en-US" sz="1600" b="0" strike="noStrike" spc="-1" dirty="0">
                <a:solidFill>
                  <a:srgbClr val="000000"/>
                </a:solidFill>
                <a:latin typeface="Tahoma"/>
                <a:cs typeface="Microsoft Sans Serif" panose="020B0604020202020204" pitchFamily="34" charset="0"/>
              </a:rPr>
              <a:t>Handles missing values.</a:t>
            </a:r>
            <a:endParaRPr lang="en-US" sz="1600" b="0" strike="noStrike" spc="-1" dirty="0">
              <a:solidFill>
                <a:srgbClr val="000000"/>
              </a:solidFill>
              <a:latin typeface="Tahoma"/>
              <a:ea typeface="Tahoma"/>
              <a:cs typeface="Tahoma"/>
            </a:endParaRPr>
          </a:p>
          <a:p>
            <a:pPr marL="863600" lvl="1" indent="-323850">
              <a:spcBef>
                <a:spcPts val="935"/>
              </a:spcBef>
              <a:buClr>
                <a:srgbClr val="000000"/>
              </a:buClr>
              <a:buSzPct val="75000"/>
              <a:buFont typeface="Symbol" charset="2"/>
              <a:buChar char=""/>
            </a:pPr>
            <a:r>
              <a:rPr lang="en-US" sz="1600" b="0" strike="noStrike" spc="-1" dirty="0">
                <a:solidFill>
                  <a:srgbClr val="000000"/>
                </a:solidFill>
                <a:latin typeface="Tahoma"/>
                <a:cs typeface="Microsoft Sans Serif" panose="020B0604020202020204" pitchFamily="34" charset="0"/>
              </a:rPr>
              <a:t>Builds explainable models.</a:t>
            </a:r>
            <a:endParaRPr lang="en-US" sz="1600" b="0" strike="noStrike" spc="-1" dirty="0">
              <a:solidFill>
                <a:srgbClr val="000000"/>
              </a:solidFill>
              <a:latin typeface="Tahoma"/>
              <a:ea typeface="Tahoma"/>
              <a:cs typeface="Tahoma"/>
            </a:endParaRPr>
          </a:p>
          <a:p>
            <a:pPr marL="863600" lvl="1" indent="-323850">
              <a:spcBef>
                <a:spcPts val="935"/>
              </a:spcBef>
              <a:buClr>
                <a:srgbClr val="000000"/>
              </a:buClr>
              <a:buSzPct val="75000"/>
              <a:buFont typeface="Symbol" charset="2"/>
              <a:buChar char=""/>
            </a:pPr>
            <a:r>
              <a:rPr lang="en-US" sz="1600" b="0" strike="noStrike" spc="-1" dirty="0">
                <a:solidFill>
                  <a:srgbClr val="000000"/>
                </a:solidFill>
                <a:latin typeface="Tahoma"/>
                <a:cs typeface="Microsoft Sans Serif" panose="020B0604020202020204" pitchFamily="34" charset="0"/>
              </a:rPr>
              <a:t>Supports non-linear decision boundaries.</a:t>
            </a:r>
            <a:endParaRPr lang="en-US" sz="1600" b="0" strike="noStrike" spc="-1" dirty="0">
              <a:solidFill>
                <a:srgbClr val="000000"/>
              </a:solidFill>
              <a:latin typeface="Tahoma"/>
              <a:ea typeface="Tahoma"/>
              <a:cs typeface="Tahoma"/>
            </a:endParaRPr>
          </a:p>
          <a:p>
            <a:pPr marL="863600" lvl="1" indent="-323850">
              <a:spcBef>
                <a:spcPts val="935"/>
              </a:spcBef>
              <a:buClr>
                <a:srgbClr val="000000"/>
              </a:buClr>
              <a:buSzPct val="75000"/>
              <a:buFont typeface="Symbol" charset="2"/>
              <a:buChar char=""/>
            </a:pPr>
            <a:r>
              <a:rPr lang="en-US" sz="1600" b="0" strike="noStrike" spc="-1" dirty="0">
                <a:solidFill>
                  <a:srgbClr val="000000"/>
                </a:solidFill>
                <a:latin typeface="Tahoma"/>
                <a:cs typeface="Microsoft Sans Serif" panose="020B0604020202020204" pitchFamily="34" charset="0"/>
              </a:rPr>
              <a:t>Successfully used in many</a:t>
            </a:r>
            <a:br>
              <a:rPr lang="en-US" dirty="0">
                <a:latin typeface="Microsoft Sans Serif" panose="020B0604020202020204" pitchFamily="34" charset="0"/>
                <a:cs typeface="Microsoft Sans Serif" panose="020B0604020202020204" pitchFamily="34" charset="0"/>
              </a:rPr>
            </a:br>
            <a:r>
              <a:rPr lang="en-US" sz="1600" b="0" strike="noStrike" spc="-1" dirty="0">
                <a:solidFill>
                  <a:srgbClr val="000000"/>
                </a:solidFill>
                <a:latin typeface="Tahoma"/>
                <a:cs typeface="Microsoft Sans Serif" panose="020B0604020202020204" pitchFamily="34" charset="0"/>
              </a:rPr>
              <a:t>other similar projects.</a:t>
            </a:r>
            <a:endParaRPr lang="en-US" sz="1600" b="0" strike="noStrike" spc="-1" dirty="0">
              <a:solidFill>
                <a:srgbClr val="000000"/>
              </a:solidFill>
              <a:latin typeface="Tahoma"/>
              <a:ea typeface="Tahoma"/>
              <a:cs typeface="Tahoma"/>
            </a:endParaRPr>
          </a:p>
          <a:p>
            <a:pPr marL="431800" indent="-323850">
              <a:spcBef>
                <a:spcPts val="1171"/>
              </a:spcBef>
              <a:buClr>
                <a:srgbClr val="000000"/>
              </a:buClr>
              <a:buSzPct val="45000"/>
              <a:buFont typeface="Wingdings" charset="2"/>
              <a:buChar char=""/>
            </a:pPr>
            <a:r>
              <a:rPr lang="en-US" b="0" strike="noStrike" spc="-1" dirty="0">
                <a:solidFill>
                  <a:srgbClr val="000000"/>
                </a:solidFill>
                <a:latin typeface="Tahoma"/>
                <a:cs typeface="Microsoft Sans Serif" panose="020B0604020202020204" pitchFamily="34" charset="0"/>
              </a:rPr>
              <a:t>Performance compared</a:t>
            </a:r>
            <a:br>
              <a:rPr lang="en-US" dirty="0">
                <a:latin typeface="Microsoft Sans Serif" panose="020B0604020202020204" pitchFamily="34" charset="0"/>
                <a:cs typeface="Microsoft Sans Serif" panose="020B0604020202020204" pitchFamily="34" charset="0"/>
              </a:rPr>
            </a:br>
            <a:r>
              <a:rPr lang="en-US" b="0" strike="noStrike" spc="-1" dirty="0">
                <a:solidFill>
                  <a:srgbClr val="000000"/>
                </a:solidFill>
                <a:latin typeface="Tahoma"/>
                <a:cs typeface="Microsoft Sans Serif" panose="020B0604020202020204" pitchFamily="34" charset="0"/>
              </a:rPr>
              <a:t>using receiver operator</a:t>
            </a:r>
            <a:br>
              <a:rPr lang="en-US" dirty="0">
                <a:latin typeface="Microsoft Sans Serif" panose="020B0604020202020204" pitchFamily="34" charset="0"/>
                <a:cs typeface="Microsoft Sans Serif" panose="020B0604020202020204" pitchFamily="34" charset="0"/>
              </a:rPr>
            </a:br>
            <a:r>
              <a:rPr lang="en-US" b="0" strike="noStrike" spc="-1" dirty="0">
                <a:solidFill>
                  <a:srgbClr val="000000"/>
                </a:solidFill>
                <a:latin typeface="Tahoma"/>
                <a:cs typeface="Microsoft Sans Serif" panose="020B0604020202020204" pitchFamily="34" charset="0"/>
              </a:rPr>
              <a:t>characteristic (ROC)</a:t>
            </a:r>
            <a:br>
              <a:rPr lang="en-US" dirty="0">
                <a:latin typeface="Microsoft Sans Serif" panose="020B0604020202020204" pitchFamily="34" charset="0"/>
                <a:cs typeface="Microsoft Sans Serif" panose="020B0604020202020204" pitchFamily="34" charset="0"/>
              </a:rPr>
            </a:br>
            <a:r>
              <a:rPr lang="en-US" b="0" strike="noStrike" spc="-1" dirty="0">
                <a:solidFill>
                  <a:srgbClr val="000000"/>
                </a:solidFill>
                <a:latin typeface="Tahoma"/>
                <a:cs typeface="Microsoft Sans Serif" panose="020B0604020202020204" pitchFamily="34" charset="0"/>
              </a:rPr>
              <a:t>curves.</a:t>
            </a:r>
            <a:endParaRPr lang="en-US" b="0" strike="noStrike" spc="-1" dirty="0">
              <a:solidFill>
                <a:srgbClr val="000000"/>
              </a:solidFill>
              <a:latin typeface="Tahoma"/>
              <a:ea typeface="Tahoma"/>
              <a:cs typeface="Tahoma"/>
            </a:endParaRPr>
          </a:p>
        </p:txBody>
      </p:sp>
      <p:sp>
        <p:nvSpPr>
          <p:cNvPr id="214" name="TextShape 1"/>
          <p:cNvSpPr txBox="1"/>
          <p:nvPr/>
        </p:nvSpPr>
        <p:spPr>
          <a:xfrm>
            <a:off x="0" y="0"/>
            <a:ext cx="10079640" cy="591840"/>
          </a:xfrm>
          <a:prstGeom prst="rect">
            <a:avLst/>
          </a:prstGeom>
          <a:noFill/>
          <a:ln>
            <a:noFill/>
          </a:ln>
        </p:spPr>
        <p:txBody>
          <a:bodyPr lIns="0" tIns="0" rIns="0" bIns="0" anchor="ctr"/>
          <a:lstStyle/>
          <a:p>
            <a:pPr algn="ctr"/>
            <a:r>
              <a:rPr lang="en-US" sz="3200" b="0" strike="noStrike" spc="-1" dirty="0">
                <a:solidFill>
                  <a:srgbClr val="000000"/>
                </a:solidFill>
                <a:latin typeface="Times New Roman"/>
                <a:cs typeface="Microsoft Sans Serif" panose="020B0604020202020204" pitchFamily="34" charset="0"/>
              </a:rPr>
              <a:t>Models Evaluated through Cross Validation and ROCs</a:t>
            </a:r>
          </a:p>
        </p:txBody>
      </p:sp>
      <p:sp>
        <p:nvSpPr>
          <p:cNvPr id="217" name="CustomShape 4"/>
          <p:cNvSpPr/>
          <p:nvPr/>
        </p:nvSpPr>
        <p:spPr>
          <a:xfrm>
            <a:off x="3135600" y="3072960"/>
            <a:ext cx="146880" cy="365760"/>
          </a:xfrm>
          <a:prstGeom prst="rect">
            <a:avLst/>
          </a:prstGeom>
          <a:noFill/>
          <a:ln w="29160">
            <a:solidFill>
              <a:srgbClr val="00508F"/>
            </a:solidFill>
            <a:round/>
          </a:ln>
        </p:spPr>
        <p:style>
          <a:lnRef idx="0">
            <a:scrgbClr r="0" g="0" b="0"/>
          </a:lnRef>
          <a:fillRef idx="0">
            <a:scrgbClr r="0" g="0" b="0"/>
          </a:fillRef>
          <a:effectRef idx="0">
            <a:scrgbClr r="0" g="0" b="0"/>
          </a:effectRef>
          <a:fontRef idx="minor"/>
        </p:style>
      </p:sp>
      <p:sp>
        <p:nvSpPr>
          <p:cNvPr id="218" name="CustomShape 5"/>
          <p:cNvSpPr/>
          <p:nvPr/>
        </p:nvSpPr>
        <p:spPr>
          <a:xfrm>
            <a:off x="7622280" y="3086280"/>
            <a:ext cx="146880" cy="365760"/>
          </a:xfrm>
          <a:prstGeom prst="rect">
            <a:avLst/>
          </a:prstGeom>
          <a:noFill/>
          <a:ln w="29160">
            <a:solidFill>
              <a:srgbClr val="006C3B"/>
            </a:solidFill>
            <a:round/>
          </a:ln>
        </p:spPr>
        <p:style>
          <a:lnRef idx="0">
            <a:scrgbClr r="0" g="0" b="0"/>
          </a:lnRef>
          <a:fillRef idx="0">
            <a:scrgbClr r="0" g="0" b="0"/>
          </a:fillRef>
          <a:effectRef idx="0">
            <a:scrgbClr r="0" g="0" b="0"/>
          </a:effectRef>
          <a:fontRef idx="minor"/>
        </p:style>
      </p:sp>
      <p:sp>
        <p:nvSpPr>
          <p:cNvPr id="220" name="CustomShape 7"/>
          <p:cNvSpPr/>
          <p:nvPr/>
        </p:nvSpPr>
        <p:spPr>
          <a:xfrm>
            <a:off x="4245840" y="4281840"/>
            <a:ext cx="366480" cy="174240"/>
          </a:xfrm>
          <a:prstGeom prst="rect">
            <a:avLst/>
          </a:prstGeom>
          <a:noFill/>
          <a:ln w="29160">
            <a:solidFill>
              <a:srgbClr val="BA131A"/>
            </a:solidFill>
            <a:round/>
          </a:ln>
        </p:spPr>
        <p:style>
          <a:lnRef idx="0">
            <a:scrgbClr r="0" g="0" b="0"/>
          </a:lnRef>
          <a:fillRef idx="0">
            <a:scrgbClr r="0" g="0" b="0"/>
          </a:fillRef>
          <a:effectRef idx="0">
            <a:scrgbClr r="0" g="0" b="0"/>
          </a:effectRef>
          <a:fontRef idx="minor"/>
        </p:style>
      </p:sp>
      <p:sp>
        <p:nvSpPr>
          <p:cNvPr id="221" name="CustomShape 8"/>
          <p:cNvSpPr/>
          <p:nvPr/>
        </p:nvSpPr>
        <p:spPr>
          <a:xfrm>
            <a:off x="8719200" y="4281840"/>
            <a:ext cx="366480" cy="174240"/>
          </a:xfrm>
          <a:prstGeom prst="rect">
            <a:avLst/>
          </a:prstGeom>
          <a:noFill/>
          <a:ln w="29160">
            <a:solidFill>
              <a:srgbClr val="C06616"/>
            </a:solidFill>
            <a:round/>
          </a:ln>
        </p:spPr>
        <p:style>
          <a:lnRef idx="0">
            <a:scrgbClr r="0" g="0" b="0"/>
          </a:lnRef>
          <a:fillRef idx="0">
            <a:scrgbClr r="0" g="0" b="0"/>
          </a:fillRef>
          <a:effectRef idx="0">
            <a:scrgbClr r="0" g="0" b="0"/>
          </a:effectRef>
          <a:fontRef idx="minor"/>
        </p:style>
      </p:sp>
      <p:sp>
        <p:nvSpPr>
          <p:cNvPr id="15" name="CustomShape 9">
            <a:extLst>
              <a:ext uri="{FF2B5EF4-FFF2-40B4-BE49-F238E27FC236}">
                <a16:creationId xmlns:a16="http://schemas.microsoft.com/office/drawing/2014/main" id="{4AB15C7F-F98D-44FF-9B04-4FF2B108089D}"/>
              </a:ext>
            </a:extLst>
          </p:cNvPr>
          <p:cNvSpPr/>
          <p:nvPr/>
        </p:nvSpPr>
        <p:spPr>
          <a:xfrm flipV="1">
            <a:off x="4156364" y="4969163"/>
            <a:ext cx="3075709" cy="377238"/>
          </a:xfrm>
          <a:prstGeom prst="rect">
            <a:avLst/>
          </a:prstGeom>
          <a:solidFill>
            <a:srgbClr val="FFFFFF"/>
          </a:solidFill>
          <a:ln>
            <a:noFill/>
          </a:ln>
        </p:spPr>
        <p:style>
          <a:lnRef idx="0">
            <a:scrgbClr r="0" g="0" b="0"/>
          </a:lnRef>
          <a:fillRef idx="0">
            <a:scrgbClr r="0" g="0" b="0"/>
          </a:fillRef>
          <a:effectRef idx="0">
            <a:scrgbClr r="0" g="0" b="0"/>
          </a:effectRef>
          <a:fontRef idx="minor"/>
        </p:style>
      </p:sp>
      <p:pic>
        <p:nvPicPr>
          <p:cNvPr id="16" name="Picture 15">
            <a:extLst>
              <a:ext uri="{FF2B5EF4-FFF2-40B4-BE49-F238E27FC236}">
                <a16:creationId xmlns:a16="http://schemas.microsoft.com/office/drawing/2014/main" id="{159B4764-4286-493E-B2EB-501DA52C497C}"/>
              </a:ext>
            </a:extLst>
          </p:cNvPr>
          <p:cNvPicPr/>
          <p:nvPr/>
        </p:nvPicPr>
        <p:blipFill>
          <a:blip r:embed="rId3">
            <a:extLst>
              <a:ext uri="{28A0092B-C50C-407E-A947-70E740481C1C}">
                <a14:useLocalDpi xmlns:a14="http://schemas.microsoft.com/office/drawing/2010/main" val="0"/>
              </a:ext>
            </a:extLst>
          </a:blip>
          <a:stretch>
            <a:fillRect/>
          </a:stretch>
        </p:blipFill>
        <p:spPr>
          <a:xfrm>
            <a:off x="3349053" y="2878261"/>
            <a:ext cx="6729600" cy="2018879"/>
          </a:xfrm>
          <a:prstGeom prst="rect">
            <a:avLst/>
          </a:prstGeom>
          <a:ln>
            <a:noFill/>
          </a:ln>
        </p:spPr>
      </p:pic>
      <p:sp>
        <p:nvSpPr>
          <p:cNvPr id="18" name="TextShape 10">
            <a:extLst>
              <a:ext uri="{FF2B5EF4-FFF2-40B4-BE49-F238E27FC236}">
                <a16:creationId xmlns:a16="http://schemas.microsoft.com/office/drawing/2014/main" id="{4F3B9274-2BA8-48E2-A0E4-36BF787F0293}"/>
              </a:ext>
            </a:extLst>
          </p:cNvPr>
          <p:cNvSpPr txBox="1"/>
          <p:nvPr/>
        </p:nvSpPr>
        <p:spPr>
          <a:xfrm>
            <a:off x="5827084" y="2072931"/>
            <a:ext cx="4150581" cy="602280"/>
          </a:xfrm>
          <a:prstGeom prst="rect">
            <a:avLst/>
          </a:prstGeom>
          <a:noFill/>
          <a:ln>
            <a:noFill/>
          </a:ln>
        </p:spPr>
        <p:txBody>
          <a:bodyPr lIns="90000" tIns="45000" rIns="90000" bIns="45000"/>
          <a:lstStyle/>
          <a:p>
            <a:r>
              <a:rPr lang="en-US" sz="1800" b="0" strike="noStrike" spc="-1" dirty="0">
                <a:latin typeface="Arial"/>
                <a:cs typeface="Microsoft Sans Serif" panose="020B0604020202020204" pitchFamily="34" charset="0"/>
              </a:rPr>
              <a:t>Positive class: Artifact</a:t>
            </a:r>
          </a:p>
          <a:p>
            <a:r>
              <a:rPr lang="en-US" sz="1800" b="0" strike="noStrike" spc="-1" dirty="0">
                <a:latin typeface="Arial"/>
                <a:cs typeface="Microsoft Sans Serif" panose="020B0604020202020204" pitchFamily="34" charset="0"/>
              </a:rPr>
              <a:t>Negative class: Real instability</a:t>
            </a:r>
          </a:p>
        </p:txBody>
      </p:sp>
      <p:sp>
        <p:nvSpPr>
          <p:cNvPr id="224" name="CustomShape 11"/>
          <p:cNvSpPr/>
          <p:nvPr/>
        </p:nvSpPr>
        <p:spPr>
          <a:xfrm>
            <a:off x="3048000" y="2792288"/>
            <a:ext cx="2489520" cy="2176875"/>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223" name="CustomShape 10"/>
          <p:cNvSpPr/>
          <p:nvPr/>
        </p:nvSpPr>
        <p:spPr>
          <a:xfrm>
            <a:off x="7835733" y="2878261"/>
            <a:ext cx="2213992" cy="2194560"/>
          </a:xfrm>
          <a:prstGeom prst="rect">
            <a:avLst/>
          </a:prstGeom>
          <a:solidFill>
            <a:srgbClr val="FFFFFF"/>
          </a:solid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2">
            <a:extLst>
              <a:ext uri="{FF2B5EF4-FFF2-40B4-BE49-F238E27FC236}">
                <a16:creationId xmlns:a16="http://schemas.microsoft.com/office/drawing/2014/main" id="{ED3337E1-5C9C-420D-934D-D73AAFFCF214}"/>
              </a:ext>
            </a:extLst>
          </p:cNvPr>
          <p:cNvSpPr txBox="1"/>
          <p:nvPr/>
        </p:nvSpPr>
        <p:spPr>
          <a:xfrm>
            <a:off x="102960" y="636480"/>
            <a:ext cx="9863640" cy="3935520"/>
          </a:xfrm>
          <a:prstGeom prst="rect">
            <a:avLst/>
          </a:prstGeom>
          <a:noFill/>
          <a:ln>
            <a:noFill/>
          </a:ln>
        </p:spPr>
        <p:txBody>
          <a:bodyPr lIns="0" tIns="0" rIns="0" bIns="0" anchor="t">
            <a:normAutofit/>
          </a:bodyPr>
          <a:lstStyle/>
          <a:p>
            <a:pPr marL="431800" indent="-323850">
              <a:spcBef>
                <a:spcPts val="1171"/>
              </a:spcBef>
              <a:buClr>
                <a:srgbClr val="000000"/>
              </a:buClr>
              <a:buSzPct val="45000"/>
              <a:buFont typeface="Wingdings" charset="2"/>
              <a:buChar char=""/>
            </a:pPr>
            <a:r>
              <a:rPr lang="en-US" b="0" strike="noStrike" spc="-1" dirty="0">
                <a:solidFill>
                  <a:srgbClr val="000000"/>
                </a:solidFill>
                <a:latin typeface="Tahoma"/>
                <a:cs typeface="Microsoft Sans Serif" panose="020B0604020202020204" pitchFamily="34" charset="0"/>
              </a:rPr>
              <a:t>Models evaluated in a </a:t>
            </a:r>
            <a:r>
              <a:rPr lang="en-US" spc="-1" dirty="0">
                <a:solidFill>
                  <a:srgbClr val="000000"/>
                </a:solidFill>
                <a:latin typeface="Tahoma"/>
                <a:cs typeface="Microsoft Sans Serif" panose="020B0604020202020204" pitchFamily="34" charset="0"/>
              </a:rPr>
              <a:t>leave-one-patient-out </a:t>
            </a:r>
            <a:r>
              <a:rPr lang="en-US" b="0" strike="noStrike" spc="-1" dirty="0">
                <a:solidFill>
                  <a:srgbClr val="000000"/>
                </a:solidFill>
                <a:latin typeface="Tahoma"/>
                <a:cs typeface="Microsoft Sans Serif" panose="020B0604020202020204" pitchFamily="34" charset="0"/>
              </a:rPr>
              <a:t>cross validation framework.</a:t>
            </a:r>
            <a:endParaRPr lang="en-US" b="0" strike="noStrike" spc="-1" dirty="0">
              <a:solidFill>
                <a:srgbClr val="000000"/>
              </a:solidFill>
              <a:latin typeface="Tahoma"/>
              <a:ea typeface="Tahoma"/>
              <a:cs typeface="Tahoma"/>
            </a:endParaRPr>
          </a:p>
          <a:p>
            <a:pPr marL="431800" indent="-323850">
              <a:spcBef>
                <a:spcPts val="1171"/>
              </a:spcBef>
              <a:buClr>
                <a:srgbClr val="000000"/>
              </a:buClr>
              <a:buSzPct val="45000"/>
              <a:buFont typeface="Wingdings" charset="2"/>
              <a:buChar char=""/>
            </a:pPr>
            <a:r>
              <a:rPr lang="en-US" b="0" strike="noStrike" spc="-1" dirty="0">
                <a:solidFill>
                  <a:srgbClr val="000000"/>
                </a:solidFill>
                <a:latin typeface="Tahoma"/>
                <a:cs typeface="Microsoft Sans Serif" panose="020B0604020202020204" pitchFamily="34" charset="0"/>
              </a:rPr>
              <a:t>Random forest models trained (Auton Lab variant).</a:t>
            </a:r>
            <a:endParaRPr lang="en-US" b="0" strike="noStrike" spc="-1" dirty="0">
              <a:solidFill>
                <a:srgbClr val="000000"/>
              </a:solidFill>
              <a:latin typeface="Tahoma"/>
              <a:ea typeface="Tahoma"/>
              <a:cs typeface="Tahoma"/>
            </a:endParaRPr>
          </a:p>
          <a:p>
            <a:pPr marL="863600" lvl="1" indent="-323850">
              <a:spcBef>
                <a:spcPts val="935"/>
              </a:spcBef>
              <a:buClr>
                <a:srgbClr val="000000"/>
              </a:buClr>
              <a:buSzPct val="75000"/>
              <a:buFont typeface="Symbol" charset="2"/>
              <a:buChar char=""/>
            </a:pPr>
            <a:r>
              <a:rPr lang="en-US" sz="1600" b="0" strike="noStrike" spc="-1" dirty="0">
                <a:solidFill>
                  <a:srgbClr val="000000"/>
                </a:solidFill>
                <a:latin typeface="Tahoma"/>
                <a:cs typeface="Microsoft Sans Serif" panose="020B0604020202020204" pitchFamily="34" charset="0"/>
              </a:rPr>
              <a:t>Handles missing values.</a:t>
            </a:r>
            <a:endParaRPr lang="en-US" sz="1600" b="0" strike="noStrike" spc="-1" dirty="0">
              <a:solidFill>
                <a:srgbClr val="000000"/>
              </a:solidFill>
              <a:latin typeface="Tahoma"/>
              <a:ea typeface="Tahoma"/>
              <a:cs typeface="Tahoma"/>
            </a:endParaRPr>
          </a:p>
          <a:p>
            <a:pPr marL="863600" lvl="1" indent="-323850">
              <a:spcBef>
                <a:spcPts val="935"/>
              </a:spcBef>
              <a:buClr>
                <a:srgbClr val="000000"/>
              </a:buClr>
              <a:buSzPct val="75000"/>
              <a:buFont typeface="Symbol" charset="2"/>
              <a:buChar char=""/>
            </a:pPr>
            <a:r>
              <a:rPr lang="en-US" sz="1600" b="0" strike="noStrike" spc="-1" dirty="0">
                <a:solidFill>
                  <a:srgbClr val="000000"/>
                </a:solidFill>
                <a:latin typeface="Tahoma"/>
                <a:cs typeface="Microsoft Sans Serif" panose="020B0604020202020204" pitchFamily="34" charset="0"/>
              </a:rPr>
              <a:t>Builds explainable models.</a:t>
            </a:r>
            <a:endParaRPr lang="en-US" sz="1600" b="0" strike="noStrike" spc="-1" dirty="0">
              <a:solidFill>
                <a:srgbClr val="000000"/>
              </a:solidFill>
              <a:latin typeface="Tahoma"/>
              <a:ea typeface="Tahoma"/>
              <a:cs typeface="Tahoma"/>
            </a:endParaRPr>
          </a:p>
          <a:p>
            <a:pPr marL="863600" lvl="1" indent="-323850">
              <a:spcBef>
                <a:spcPts val="935"/>
              </a:spcBef>
              <a:buClr>
                <a:srgbClr val="000000"/>
              </a:buClr>
              <a:buSzPct val="75000"/>
              <a:buFont typeface="Symbol" charset="2"/>
              <a:buChar char=""/>
            </a:pPr>
            <a:r>
              <a:rPr lang="en-US" sz="1600" b="0" strike="noStrike" spc="-1" dirty="0">
                <a:solidFill>
                  <a:srgbClr val="000000"/>
                </a:solidFill>
                <a:latin typeface="Tahoma"/>
                <a:cs typeface="Microsoft Sans Serif" panose="020B0604020202020204" pitchFamily="34" charset="0"/>
              </a:rPr>
              <a:t>Supports non-linear decision boundaries.</a:t>
            </a:r>
            <a:endParaRPr lang="en-US" sz="1600" b="0" strike="noStrike" spc="-1" dirty="0">
              <a:solidFill>
                <a:srgbClr val="000000"/>
              </a:solidFill>
              <a:latin typeface="Tahoma"/>
              <a:ea typeface="Tahoma"/>
              <a:cs typeface="Tahoma"/>
            </a:endParaRPr>
          </a:p>
          <a:p>
            <a:pPr marL="863600" lvl="1" indent="-323850">
              <a:spcBef>
                <a:spcPts val="935"/>
              </a:spcBef>
              <a:buClr>
                <a:srgbClr val="000000"/>
              </a:buClr>
              <a:buSzPct val="75000"/>
              <a:buFont typeface="Symbol" charset="2"/>
              <a:buChar char=""/>
            </a:pPr>
            <a:r>
              <a:rPr lang="en-US" sz="1600" b="0" strike="noStrike" spc="-1" dirty="0">
                <a:solidFill>
                  <a:srgbClr val="000000"/>
                </a:solidFill>
                <a:latin typeface="Tahoma"/>
                <a:cs typeface="Microsoft Sans Serif" panose="020B0604020202020204" pitchFamily="34" charset="0"/>
              </a:rPr>
              <a:t>Successfully used in many</a:t>
            </a:r>
            <a:br>
              <a:rPr lang="en-US" dirty="0">
                <a:cs typeface="Microsoft Sans Serif" panose="020B0604020202020204" pitchFamily="34" charset="0"/>
              </a:rPr>
            </a:br>
            <a:r>
              <a:rPr lang="en-US" sz="1600" b="0" strike="noStrike" spc="-1" dirty="0">
                <a:solidFill>
                  <a:srgbClr val="000000"/>
                </a:solidFill>
                <a:latin typeface="Tahoma"/>
                <a:cs typeface="Microsoft Sans Serif" panose="020B0604020202020204" pitchFamily="34" charset="0"/>
              </a:rPr>
              <a:t>other similar projects.</a:t>
            </a:r>
            <a:endParaRPr lang="en-US" sz="1400" b="0" strike="noStrike" spc="-1" dirty="0">
              <a:solidFill>
                <a:srgbClr val="000000"/>
              </a:solidFill>
              <a:latin typeface="Tahoma"/>
              <a:ea typeface="Tahoma"/>
              <a:cs typeface="Tahoma"/>
            </a:endParaRPr>
          </a:p>
          <a:p>
            <a:pPr marL="431800" indent="-323850">
              <a:spcBef>
                <a:spcPts val="1171"/>
              </a:spcBef>
              <a:buClr>
                <a:srgbClr val="000000"/>
              </a:buClr>
              <a:buSzPct val="45000"/>
              <a:buFont typeface="Wingdings" charset="2"/>
              <a:buChar char=""/>
            </a:pPr>
            <a:r>
              <a:rPr lang="en-US" b="0" strike="noStrike" spc="-1" dirty="0">
                <a:solidFill>
                  <a:srgbClr val="000000"/>
                </a:solidFill>
                <a:latin typeface="Tahoma"/>
                <a:cs typeface="Microsoft Sans Serif" panose="020B0604020202020204" pitchFamily="34" charset="0"/>
              </a:rPr>
              <a:t>Performance compared</a:t>
            </a:r>
            <a:br>
              <a:rPr lang="en-US" dirty="0">
                <a:latin typeface="Microsoft Sans Serif" panose="020B0604020202020204" pitchFamily="34" charset="0"/>
                <a:cs typeface="Microsoft Sans Serif" panose="020B0604020202020204" pitchFamily="34" charset="0"/>
              </a:rPr>
            </a:br>
            <a:r>
              <a:rPr lang="en-US" b="0" strike="noStrike" spc="-1" dirty="0">
                <a:solidFill>
                  <a:srgbClr val="000000"/>
                </a:solidFill>
                <a:latin typeface="Tahoma"/>
                <a:cs typeface="Microsoft Sans Serif" panose="020B0604020202020204" pitchFamily="34" charset="0"/>
              </a:rPr>
              <a:t>using receiver operator</a:t>
            </a:r>
            <a:br>
              <a:rPr lang="en-US" dirty="0">
                <a:latin typeface="Microsoft Sans Serif" panose="020B0604020202020204" pitchFamily="34" charset="0"/>
                <a:cs typeface="Microsoft Sans Serif" panose="020B0604020202020204" pitchFamily="34" charset="0"/>
              </a:rPr>
            </a:br>
            <a:r>
              <a:rPr lang="en-US" b="0" strike="noStrike" spc="-1" dirty="0">
                <a:solidFill>
                  <a:srgbClr val="000000"/>
                </a:solidFill>
                <a:latin typeface="Tahoma"/>
                <a:cs typeface="Microsoft Sans Serif" panose="020B0604020202020204" pitchFamily="34" charset="0"/>
              </a:rPr>
              <a:t>characteristic (ROC)</a:t>
            </a:r>
            <a:br>
              <a:rPr lang="en-US" dirty="0">
                <a:latin typeface="Microsoft Sans Serif" panose="020B0604020202020204" pitchFamily="34" charset="0"/>
                <a:cs typeface="Microsoft Sans Serif" panose="020B0604020202020204" pitchFamily="34" charset="0"/>
              </a:rPr>
            </a:br>
            <a:r>
              <a:rPr lang="en-US" b="0" strike="noStrike" spc="-1" dirty="0">
                <a:solidFill>
                  <a:srgbClr val="000000"/>
                </a:solidFill>
                <a:latin typeface="Tahoma"/>
                <a:cs typeface="Microsoft Sans Serif" panose="020B0604020202020204" pitchFamily="34" charset="0"/>
              </a:rPr>
              <a:t>curves.</a:t>
            </a:r>
            <a:endParaRPr lang="en-US" b="0" strike="noStrike" spc="-1" dirty="0">
              <a:solidFill>
                <a:srgbClr val="000000"/>
              </a:solidFill>
              <a:latin typeface="Tahoma"/>
              <a:ea typeface="Tahoma"/>
              <a:cs typeface="Tahoma"/>
            </a:endParaRPr>
          </a:p>
        </p:txBody>
      </p:sp>
      <p:sp>
        <p:nvSpPr>
          <p:cNvPr id="228" name="TextShape 1"/>
          <p:cNvSpPr txBox="1"/>
          <p:nvPr/>
        </p:nvSpPr>
        <p:spPr>
          <a:xfrm>
            <a:off x="0" y="0"/>
            <a:ext cx="10079640" cy="591840"/>
          </a:xfrm>
          <a:prstGeom prst="rect">
            <a:avLst/>
          </a:prstGeom>
          <a:noFill/>
          <a:ln>
            <a:noFill/>
          </a:ln>
        </p:spPr>
        <p:txBody>
          <a:bodyPr lIns="0" tIns="0" rIns="0" bIns="0" anchor="ctr"/>
          <a:lstStyle/>
          <a:p>
            <a:pPr algn="ctr"/>
            <a:r>
              <a:rPr lang="en-US" sz="3200" b="0" strike="noStrike" spc="-1" dirty="0">
                <a:solidFill>
                  <a:srgbClr val="000000"/>
                </a:solidFill>
                <a:latin typeface="Times New Roman"/>
                <a:cs typeface="Microsoft Sans Serif" panose="020B0604020202020204" pitchFamily="34" charset="0"/>
              </a:rPr>
              <a:t>Models Evaluated through Cross Validation and ROCs</a:t>
            </a:r>
          </a:p>
        </p:txBody>
      </p:sp>
      <p:sp>
        <p:nvSpPr>
          <p:cNvPr id="232" name="CustomShape 5"/>
          <p:cNvSpPr/>
          <p:nvPr/>
        </p:nvSpPr>
        <p:spPr>
          <a:xfrm>
            <a:off x="7622280" y="3086280"/>
            <a:ext cx="146880" cy="365760"/>
          </a:xfrm>
          <a:prstGeom prst="rect">
            <a:avLst/>
          </a:prstGeom>
          <a:noFill/>
          <a:ln w="29160">
            <a:solidFill>
              <a:srgbClr val="006C3B"/>
            </a:solidFill>
            <a:round/>
          </a:ln>
        </p:spPr>
        <p:style>
          <a:lnRef idx="0">
            <a:scrgbClr r="0" g="0" b="0"/>
          </a:lnRef>
          <a:fillRef idx="0">
            <a:scrgbClr r="0" g="0" b="0"/>
          </a:fillRef>
          <a:effectRef idx="0">
            <a:scrgbClr r="0" g="0" b="0"/>
          </a:effectRef>
          <a:fontRef idx="minor"/>
        </p:style>
      </p:sp>
      <p:sp>
        <p:nvSpPr>
          <p:cNvPr id="235" name="CustomShape 8"/>
          <p:cNvSpPr/>
          <p:nvPr/>
        </p:nvSpPr>
        <p:spPr>
          <a:xfrm>
            <a:off x="8719200" y="4281840"/>
            <a:ext cx="366480" cy="174240"/>
          </a:xfrm>
          <a:prstGeom prst="rect">
            <a:avLst/>
          </a:prstGeom>
          <a:noFill/>
          <a:ln w="29160">
            <a:solidFill>
              <a:srgbClr val="C06616"/>
            </a:solidFill>
            <a:round/>
          </a:ln>
        </p:spPr>
        <p:style>
          <a:lnRef idx="0">
            <a:scrgbClr r="0" g="0" b="0"/>
          </a:lnRef>
          <a:fillRef idx="0">
            <a:scrgbClr r="0" g="0" b="0"/>
          </a:fillRef>
          <a:effectRef idx="0">
            <a:scrgbClr r="0" g="0" b="0"/>
          </a:effectRef>
          <a:fontRef idx="minor"/>
        </p:style>
      </p:sp>
      <p:sp>
        <p:nvSpPr>
          <p:cNvPr id="237" name="CustomShape 10"/>
          <p:cNvSpPr/>
          <p:nvPr/>
        </p:nvSpPr>
        <p:spPr>
          <a:xfrm>
            <a:off x="7600680" y="2377440"/>
            <a:ext cx="2388960" cy="2194560"/>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16" name="CustomShape 9">
            <a:extLst>
              <a:ext uri="{FF2B5EF4-FFF2-40B4-BE49-F238E27FC236}">
                <a16:creationId xmlns:a16="http://schemas.microsoft.com/office/drawing/2014/main" id="{347F92FA-D55B-4EAE-80ED-B1EBD537C7E0}"/>
              </a:ext>
            </a:extLst>
          </p:cNvPr>
          <p:cNvSpPr/>
          <p:nvPr/>
        </p:nvSpPr>
        <p:spPr>
          <a:xfrm flipV="1">
            <a:off x="4156364" y="4969163"/>
            <a:ext cx="3075709" cy="377238"/>
          </a:xfrm>
          <a:prstGeom prst="rect">
            <a:avLst/>
          </a:prstGeom>
          <a:solidFill>
            <a:srgbClr val="FFFFFF"/>
          </a:solidFill>
          <a:ln>
            <a:noFill/>
          </a:ln>
        </p:spPr>
        <p:style>
          <a:lnRef idx="0">
            <a:scrgbClr r="0" g="0" b="0"/>
          </a:lnRef>
          <a:fillRef idx="0">
            <a:scrgbClr r="0" g="0" b="0"/>
          </a:fillRef>
          <a:effectRef idx="0">
            <a:scrgbClr r="0" g="0" b="0"/>
          </a:effectRef>
          <a:fontRef idx="minor"/>
        </p:style>
      </p:sp>
      <p:pic>
        <p:nvPicPr>
          <p:cNvPr id="17" name="Picture 16">
            <a:extLst>
              <a:ext uri="{FF2B5EF4-FFF2-40B4-BE49-F238E27FC236}">
                <a16:creationId xmlns:a16="http://schemas.microsoft.com/office/drawing/2014/main" id="{21A74DBA-2BCF-4B9D-82C5-4A07DFC48BBF}"/>
              </a:ext>
            </a:extLst>
          </p:cNvPr>
          <p:cNvPicPr/>
          <p:nvPr/>
        </p:nvPicPr>
        <p:blipFill>
          <a:blip r:embed="rId3">
            <a:extLst>
              <a:ext uri="{28A0092B-C50C-407E-A947-70E740481C1C}">
                <a14:useLocalDpi xmlns:a14="http://schemas.microsoft.com/office/drawing/2010/main" val="0"/>
              </a:ext>
            </a:extLst>
          </a:blip>
          <a:stretch>
            <a:fillRect/>
          </a:stretch>
        </p:blipFill>
        <p:spPr>
          <a:xfrm>
            <a:off x="3349053" y="2878261"/>
            <a:ext cx="6729600" cy="2018879"/>
          </a:xfrm>
          <a:prstGeom prst="rect">
            <a:avLst/>
          </a:prstGeom>
          <a:ln>
            <a:noFill/>
          </a:ln>
        </p:spPr>
      </p:pic>
      <p:sp>
        <p:nvSpPr>
          <p:cNvPr id="18" name="TextShape 10">
            <a:extLst>
              <a:ext uri="{FF2B5EF4-FFF2-40B4-BE49-F238E27FC236}">
                <a16:creationId xmlns:a16="http://schemas.microsoft.com/office/drawing/2014/main" id="{E9FEAEDF-A845-420A-8EAD-812DDA70AB3E}"/>
              </a:ext>
            </a:extLst>
          </p:cNvPr>
          <p:cNvSpPr txBox="1"/>
          <p:nvPr/>
        </p:nvSpPr>
        <p:spPr>
          <a:xfrm>
            <a:off x="5827084" y="2072931"/>
            <a:ext cx="4150581" cy="602280"/>
          </a:xfrm>
          <a:prstGeom prst="rect">
            <a:avLst/>
          </a:prstGeom>
          <a:noFill/>
          <a:ln>
            <a:noFill/>
          </a:ln>
        </p:spPr>
        <p:txBody>
          <a:bodyPr lIns="90000" tIns="45000" rIns="90000" bIns="45000"/>
          <a:lstStyle/>
          <a:p>
            <a:r>
              <a:rPr lang="en-US" sz="1800" b="0" strike="noStrike" spc="-1" dirty="0">
                <a:latin typeface="Arial"/>
                <a:cs typeface="Microsoft Sans Serif" panose="020B0604020202020204" pitchFamily="34" charset="0"/>
              </a:rPr>
              <a:t>Positive class: Artifact</a:t>
            </a:r>
          </a:p>
          <a:p>
            <a:r>
              <a:rPr lang="en-US" sz="1800" b="0" strike="noStrike" spc="-1" dirty="0">
                <a:latin typeface="Arial"/>
                <a:cs typeface="Microsoft Sans Serif" panose="020B0604020202020204" pitchFamily="34" charset="0"/>
              </a:rPr>
              <a:t>Negative class: Real instability</a:t>
            </a:r>
          </a:p>
        </p:txBody>
      </p:sp>
      <p:sp>
        <p:nvSpPr>
          <p:cNvPr id="239" name="Line 12"/>
          <p:cNvSpPr/>
          <p:nvPr/>
        </p:nvSpPr>
        <p:spPr>
          <a:xfrm flipH="1">
            <a:off x="4352822" y="3887701"/>
            <a:ext cx="1737360" cy="0"/>
          </a:xfrm>
          <a:prstGeom prst="line">
            <a:avLst/>
          </a:prstGeom>
          <a:ln w="25400">
            <a:solidFill>
              <a:srgbClr val="00864B"/>
            </a:solidFill>
            <a:round/>
            <a:tailEnd type="triangle" w="lg" len="med"/>
          </a:ln>
        </p:spPr>
        <p:style>
          <a:lnRef idx="0">
            <a:scrgbClr r="0" g="0" b="0"/>
          </a:lnRef>
          <a:fillRef idx="0">
            <a:scrgbClr r="0" g="0" b="0"/>
          </a:fillRef>
          <a:effectRef idx="0">
            <a:scrgbClr r="0" g="0" b="0"/>
          </a:effectRef>
          <a:fontRef idx="minor"/>
        </p:style>
      </p:sp>
      <p:sp>
        <p:nvSpPr>
          <p:cNvPr id="19" name="CustomShape 10">
            <a:extLst>
              <a:ext uri="{FF2B5EF4-FFF2-40B4-BE49-F238E27FC236}">
                <a16:creationId xmlns:a16="http://schemas.microsoft.com/office/drawing/2014/main" id="{3FCFDF5C-88BC-4087-8130-F13CD2F65F82}"/>
              </a:ext>
            </a:extLst>
          </p:cNvPr>
          <p:cNvSpPr/>
          <p:nvPr/>
        </p:nvSpPr>
        <p:spPr>
          <a:xfrm>
            <a:off x="7835733" y="2878261"/>
            <a:ext cx="2213992" cy="2194560"/>
          </a:xfrm>
          <a:prstGeom prst="rect">
            <a:avLst/>
          </a:prstGeom>
          <a:solidFill>
            <a:srgbClr val="FFFFFF"/>
          </a:solid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TextShape 2"/>
          <p:cNvSpPr txBox="1"/>
          <p:nvPr/>
        </p:nvSpPr>
        <p:spPr>
          <a:xfrm>
            <a:off x="102960" y="636480"/>
            <a:ext cx="9863640" cy="3935520"/>
          </a:xfrm>
          <a:prstGeom prst="rect">
            <a:avLst/>
          </a:prstGeom>
          <a:noFill/>
          <a:ln>
            <a:noFill/>
          </a:ln>
        </p:spPr>
        <p:txBody>
          <a:bodyPr lIns="0" tIns="0" rIns="0" bIns="0" anchor="t">
            <a:normAutofit/>
          </a:bodyPr>
          <a:lstStyle/>
          <a:p>
            <a:pPr marL="431800" indent="-323850">
              <a:spcBef>
                <a:spcPts val="1171"/>
              </a:spcBef>
              <a:buClr>
                <a:srgbClr val="000000"/>
              </a:buClr>
              <a:buSzPct val="45000"/>
              <a:buFont typeface="Wingdings" charset="2"/>
              <a:buChar char=""/>
            </a:pPr>
            <a:r>
              <a:rPr lang="en-US" b="0" strike="noStrike" spc="-1" dirty="0">
                <a:solidFill>
                  <a:srgbClr val="000000"/>
                </a:solidFill>
                <a:latin typeface="Tahoma"/>
                <a:cs typeface="Microsoft Sans Serif" panose="020B0604020202020204" pitchFamily="34" charset="0"/>
              </a:rPr>
              <a:t>Models evaluated in a </a:t>
            </a:r>
            <a:r>
              <a:rPr lang="en-US" spc="-1" dirty="0">
                <a:solidFill>
                  <a:srgbClr val="000000"/>
                </a:solidFill>
                <a:latin typeface="Tahoma"/>
                <a:cs typeface="Microsoft Sans Serif" panose="020B0604020202020204" pitchFamily="34" charset="0"/>
              </a:rPr>
              <a:t>leave-one-patient-out </a:t>
            </a:r>
            <a:r>
              <a:rPr lang="en-US" b="0" strike="noStrike" spc="-1" dirty="0">
                <a:solidFill>
                  <a:srgbClr val="000000"/>
                </a:solidFill>
                <a:latin typeface="Tahoma"/>
                <a:cs typeface="Microsoft Sans Serif" panose="020B0604020202020204" pitchFamily="34" charset="0"/>
              </a:rPr>
              <a:t>cross validation framework.</a:t>
            </a:r>
            <a:endParaRPr lang="en-US" b="0" strike="noStrike" spc="-1" dirty="0">
              <a:solidFill>
                <a:srgbClr val="000000"/>
              </a:solidFill>
              <a:latin typeface="Tahoma"/>
              <a:ea typeface="Tahoma"/>
              <a:cs typeface="Tahoma"/>
            </a:endParaRPr>
          </a:p>
          <a:p>
            <a:pPr marL="431800" indent="-323850">
              <a:spcBef>
                <a:spcPts val="1171"/>
              </a:spcBef>
              <a:buClr>
                <a:srgbClr val="000000"/>
              </a:buClr>
              <a:buSzPct val="45000"/>
              <a:buFont typeface="Wingdings" charset="2"/>
              <a:buChar char=""/>
            </a:pPr>
            <a:r>
              <a:rPr lang="en-US" b="0" strike="noStrike" spc="-1" dirty="0">
                <a:solidFill>
                  <a:srgbClr val="000000"/>
                </a:solidFill>
                <a:latin typeface="Tahoma"/>
                <a:cs typeface="Microsoft Sans Serif" panose="020B0604020202020204" pitchFamily="34" charset="0"/>
              </a:rPr>
              <a:t>Random forest models trained (Auton Lab variant).</a:t>
            </a:r>
            <a:endParaRPr lang="en-US" b="0" strike="noStrike" spc="-1" dirty="0">
              <a:solidFill>
                <a:srgbClr val="000000"/>
              </a:solidFill>
              <a:latin typeface="Tahoma"/>
              <a:ea typeface="Tahoma"/>
              <a:cs typeface="Tahoma"/>
            </a:endParaRPr>
          </a:p>
          <a:p>
            <a:pPr marL="863600" lvl="1" indent="-323850">
              <a:spcBef>
                <a:spcPts val="935"/>
              </a:spcBef>
              <a:buClr>
                <a:srgbClr val="000000"/>
              </a:buClr>
              <a:buSzPct val="75000"/>
              <a:buFont typeface="Symbol" charset="2"/>
              <a:buChar char=""/>
            </a:pPr>
            <a:r>
              <a:rPr lang="en-US" sz="1600" b="0" strike="noStrike" spc="-1" dirty="0">
                <a:solidFill>
                  <a:srgbClr val="000000"/>
                </a:solidFill>
                <a:latin typeface="Tahoma"/>
                <a:cs typeface="Microsoft Sans Serif" panose="020B0604020202020204" pitchFamily="34" charset="0"/>
              </a:rPr>
              <a:t>Handles missing values.</a:t>
            </a:r>
            <a:endParaRPr lang="en-US" sz="1600" b="0" strike="noStrike" spc="-1" dirty="0">
              <a:solidFill>
                <a:srgbClr val="000000"/>
              </a:solidFill>
              <a:latin typeface="Tahoma"/>
              <a:ea typeface="Tahoma"/>
              <a:cs typeface="Tahoma"/>
            </a:endParaRPr>
          </a:p>
          <a:p>
            <a:pPr marL="863600" lvl="1" indent="-323850">
              <a:spcBef>
                <a:spcPts val="935"/>
              </a:spcBef>
              <a:buClr>
                <a:srgbClr val="000000"/>
              </a:buClr>
              <a:buSzPct val="75000"/>
              <a:buFont typeface="Symbol" charset="2"/>
              <a:buChar char=""/>
            </a:pPr>
            <a:r>
              <a:rPr lang="en-US" sz="1600" b="0" strike="noStrike" spc="-1" dirty="0">
                <a:solidFill>
                  <a:srgbClr val="000000"/>
                </a:solidFill>
                <a:latin typeface="Tahoma"/>
                <a:cs typeface="Microsoft Sans Serif" panose="020B0604020202020204" pitchFamily="34" charset="0"/>
              </a:rPr>
              <a:t>Builds explainable models.</a:t>
            </a:r>
            <a:endParaRPr lang="en-US" sz="1600" b="0" strike="noStrike" spc="-1" dirty="0">
              <a:solidFill>
                <a:srgbClr val="000000"/>
              </a:solidFill>
              <a:latin typeface="Tahoma"/>
              <a:ea typeface="Tahoma"/>
              <a:cs typeface="Tahoma"/>
            </a:endParaRPr>
          </a:p>
          <a:p>
            <a:pPr marL="863600" lvl="1" indent="-323850">
              <a:spcBef>
                <a:spcPts val="935"/>
              </a:spcBef>
              <a:buClr>
                <a:srgbClr val="000000"/>
              </a:buClr>
              <a:buSzPct val="75000"/>
              <a:buFont typeface="Symbol" charset="2"/>
              <a:buChar char=""/>
            </a:pPr>
            <a:r>
              <a:rPr lang="en-US" sz="1600" b="0" strike="noStrike" spc="-1" dirty="0">
                <a:solidFill>
                  <a:srgbClr val="000000"/>
                </a:solidFill>
                <a:latin typeface="Tahoma"/>
                <a:cs typeface="Microsoft Sans Serif" panose="020B0604020202020204" pitchFamily="34" charset="0"/>
              </a:rPr>
              <a:t>Supports non-linear decision boundaries.</a:t>
            </a:r>
            <a:endParaRPr lang="en-US" sz="1600" b="0" strike="noStrike" spc="-1" dirty="0">
              <a:solidFill>
                <a:srgbClr val="000000"/>
              </a:solidFill>
              <a:latin typeface="Tahoma"/>
              <a:ea typeface="Tahoma"/>
              <a:cs typeface="Tahoma"/>
            </a:endParaRPr>
          </a:p>
          <a:p>
            <a:pPr marL="863600" lvl="1" indent="-323850">
              <a:spcBef>
                <a:spcPts val="935"/>
              </a:spcBef>
              <a:buClr>
                <a:srgbClr val="000000"/>
              </a:buClr>
              <a:buSzPct val="75000"/>
              <a:buFont typeface="Symbol" charset="2"/>
              <a:buChar char=""/>
            </a:pPr>
            <a:r>
              <a:rPr lang="en-US" sz="1600" b="0" strike="noStrike" spc="-1" dirty="0">
                <a:solidFill>
                  <a:srgbClr val="000000"/>
                </a:solidFill>
                <a:latin typeface="Tahoma"/>
                <a:cs typeface="Microsoft Sans Serif" panose="020B0604020202020204" pitchFamily="34" charset="0"/>
              </a:rPr>
              <a:t>Successfully used in many</a:t>
            </a:r>
            <a:br>
              <a:rPr lang="en-US" dirty="0">
                <a:latin typeface="Microsoft Sans Serif" panose="020B0604020202020204" pitchFamily="34" charset="0"/>
                <a:cs typeface="Microsoft Sans Serif" panose="020B0604020202020204" pitchFamily="34" charset="0"/>
              </a:rPr>
            </a:br>
            <a:r>
              <a:rPr lang="en-US" sz="1600" b="0" strike="noStrike" spc="-1" dirty="0">
                <a:solidFill>
                  <a:srgbClr val="000000"/>
                </a:solidFill>
                <a:latin typeface="Tahoma"/>
                <a:cs typeface="Microsoft Sans Serif" panose="020B0604020202020204" pitchFamily="34" charset="0"/>
              </a:rPr>
              <a:t>other similar projects.</a:t>
            </a:r>
            <a:endParaRPr lang="en-US" sz="1600" b="0" strike="noStrike" spc="-1" dirty="0">
              <a:solidFill>
                <a:srgbClr val="000000"/>
              </a:solidFill>
              <a:latin typeface="Tahoma"/>
              <a:ea typeface="Tahoma"/>
              <a:cs typeface="Tahoma"/>
            </a:endParaRPr>
          </a:p>
          <a:p>
            <a:pPr marL="431800" indent="-323850">
              <a:spcBef>
                <a:spcPts val="1171"/>
              </a:spcBef>
              <a:buClr>
                <a:srgbClr val="000000"/>
              </a:buClr>
              <a:buSzPct val="45000"/>
              <a:buFont typeface="Wingdings" charset="2"/>
              <a:buChar char=""/>
            </a:pPr>
            <a:r>
              <a:rPr lang="en-US" b="0" strike="noStrike" spc="-1" dirty="0">
                <a:solidFill>
                  <a:srgbClr val="000000"/>
                </a:solidFill>
                <a:latin typeface="Tahoma"/>
                <a:cs typeface="Microsoft Sans Serif" panose="020B0604020202020204" pitchFamily="34" charset="0"/>
              </a:rPr>
              <a:t>Performance compared</a:t>
            </a:r>
            <a:br>
              <a:rPr lang="en-US" dirty="0">
                <a:latin typeface="Microsoft Sans Serif" panose="020B0604020202020204" pitchFamily="34" charset="0"/>
                <a:cs typeface="Microsoft Sans Serif" panose="020B0604020202020204" pitchFamily="34" charset="0"/>
              </a:rPr>
            </a:br>
            <a:r>
              <a:rPr lang="en-US" b="0" strike="noStrike" spc="-1" dirty="0">
                <a:solidFill>
                  <a:srgbClr val="000000"/>
                </a:solidFill>
                <a:latin typeface="Tahoma"/>
                <a:cs typeface="Microsoft Sans Serif" panose="020B0604020202020204" pitchFamily="34" charset="0"/>
              </a:rPr>
              <a:t>using receiver operator</a:t>
            </a:r>
            <a:br>
              <a:rPr lang="en-US" dirty="0">
                <a:latin typeface="Microsoft Sans Serif" panose="020B0604020202020204" pitchFamily="34" charset="0"/>
                <a:cs typeface="Microsoft Sans Serif" panose="020B0604020202020204" pitchFamily="34" charset="0"/>
              </a:rPr>
            </a:br>
            <a:r>
              <a:rPr lang="en-US" b="0" strike="noStrike" spc="-1" dirty="0">
                <a:solidFill>
                  <a:srgbClr val="000000"/>
                </a:solidFill>
                <a:latin typeface="Tahoma"/>
                <a:cs typeface="Microsoft Sans Serif" panose="020B0604020202020204" pitchFamily="34" charset="0"/>
              </a:rPr>
              <a:t>characteristic (ROC)</a:t>
            </a:r>
            <a:br>
              <a:rPr lang="en-US" dirty="0">
                <a:latin typeface="Microsoft Sans Serif" panose="020B0604020202020204" pitchFamily="34" charset="0"/>
                <a:cs typeface="Microsoft Sans Serif" panose="020B0604020202020204" pitchFamily="34" charset="0"/>
              </a:rPr>
            </a:br>
            <a:r>
              <a:rPr lang="en-US" b="0" strike="noStrike" spc="-1" dirty="0">
                <a:solidFill>
                  <a:srgbClr val="000000"/>
                </a:solidFill>
                <a:latin typeface="Tahoma"/>
                <a:cs typeface="Microsoft Sans Serif" panose="020B0604020202020204" pitchFamily="34" charset="0"/>
              </a:rPr>
              <a:t>curves.</a:t>
            </a:r>
            <a:endParaRPr lang="en-US" b="0" strike="noStrike" spc="-1" dirty="0">
              <a:solidFill>
                <a:srgbClr val="000000"/>
              </a:solidFill>
              <a:latin typeface="Tahoma"/>
              <a:ea typeface="Tahoma"/>
              <a:cs typeface="Tahoma"/>
            </a:endParaRPr>
          </a:p>
        </p:txBody>
      </p:sp>
      <p:pic>
        <p:nvPicPr>
          <p:cNvPr id="240" name="Picture 239"/>
          <p:cNvPicPr/>
          <p:nvPr/>
        </p:nvPicPr>
        <p:blipFill>
          <a:blip r:embed="rId3">
            <a:extLst>
              <a:ext uri="{28A0092B-C50C-407E-A947-70E740481C1C}">
                <a14:useLocalDpi xmlns:a14="http://schemas.microsoft.com/office/drawing/2010/main" val="0"/>
              </a:ext>
            </a:extLst>
          </a:blip>
          <a:stretch>
            <a:fillRect/>
          </a:stretch>
        </p:blipFill>
        <p:spPr>
          <a:xfrm>
            <a:off x="3349053" y="2878261"/>
            <a:ext cx="6729600" cy="2018880"/>
          </a:xfrm>
          <a:prstGeom prst="rect">
            <a:avLst/>
          </a:prstGeom>
          <a:ln>
            <a:noFill/>
          </a:ln>
        </p:spPr>
      </p:pic>
      <p:sp>
        <p:nvSpPr>
          <p:cNvPr id="241" name="TextShape 1"/>
          <p:cNvSpPr txBox="1"/>
          <p:nvPr/>
        </p:nvSpPr>
        <p:spPr>
          <a:xfrm>
            <a:off x="0" y="0"/>
            <a:ext cx="10079640" cy="591840"/>
          </a:xfrm>
          <a:prstGeom prst="rect">
            <a:avLst/>
          </a:prstGeom>
          <a:noFill/>
          <a:ln>
            <a:noFill/>
          </a:ln>
        </p:spPr>
        <p:txBody>
          <a:bodyPr lIns="0" tIns="0" rIns="0" bIns="0" anchor="ctr"/>
          <a:lstStyle/>
          <a:p>
            <a:pPr algn="ctr"/>
            <a:r>
              <a:rPr lang="en-US" sz="3200" b="0" strike="noStrike" spc="-1" dirty="0">
                <a:solidFill>
                  <a:srgbClr val="000000"/>
                </a:solidFill>
                <a:latin typeface="Times New Roman"/>
                <a:cs typeface="Microsoft Sans Serif" panose="020B0604020202020204" pitchFamily="34" charset="0"/>
              </a:rPr>
              <a:t>Models Evaluated through Cross Validation and ROCs</a:t>
            </a:r>
          </a:p>
        </p:txBody>
      </p:sp>
      <p:sp>
        <p:nvSpPr>
          <p:cNvPr id="250" name="TextShape 10"/>
          <p:cNvSpPr txBox="1"/>
          <p:nvPr/>
        </p:nvSpPr>
        <p:spPr>
          <a:xfrm>
            <a:off x="5827084" y="2072931"/>
            <a:ext cx="4150581" cy="602280"/>
          </a:xfrm>
          <a:prstGeom prst="rect">
            <a:avLst/>
          </a:prstGeom>
          <a:noFill/>
          <a:ln>
            <a:noFill/>
          </a:ln>
        </p:spPr>
        <p:txBody>
          <a:bodyPr lIns="90000" tIns="45000" rIns="90000" bIns="45000"/>
          <a:lstStyle/>
          <a:p>
            <a:r>
              <a:rPr lang="en-US" sz="1800" b="0" strike="noStrike" spc="-1" dirty="0">
                <a:latin typeface="Arial"/>
                <a:cs typeface="Microsoft Sans Serif" panose="020B0604020202020204" pitchFamily="34" charset="0"/>
              </a:rPr>
              <a:t>Positive class: Artifact</a:t>
            </a:r>
          </a:p>
          <a:p>
            <a:r>
              <a:rPr lang="en-US" sz="1800" b="0" strike="noStrike" spc="-1" dirty="0">
                <a:latin typeface="Arial"/>
                <a:cs typeface="Microsoft Sans Serif" panose="020B0604020202020204" pitchFamily="34" charset="0"/>
              </a:rPr>
              <a:t>Negative class: Real instability</a:t>
            </a:r>
          </a:p>
        </p:txBody>
      </p:sp>
      <p:sp>
        <p:nvSpPr>
          <p:cNvPr id="251" name="Line 11"/>
          <p:cNvSpPr/>
          <p:nvPr/>
        </p:nvSpPr>
        <p:spPr>
          <a:xfrm>
            <a:off x="7702224" y="2914263"/>
            <a:ext cx="640080" cy="0"/>
          </a:xfrm>
          <a:prstGeom prst="line">
            <a:avLst/>
          </a:prstGeom>
          <a:ln w="28575">
            <a:solidFill>
              <a:srgbClr val="454FA1"/>
            </a:solidFill>
            <a:round/>
            <a:tailEnd type="triangle" w="lg" len="me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TextShape 1"/>
          <p:cNvSpPr txBox="1"/>
          <p:nvPr/>
        </p:nvSpPr>
        <p:spPr>
          <a:xfrm>
            <a:off x="0" y="0"/>
            <a:ext cx="10079640" cy="591840"/>
          </a:xfrm>
          <a:prstGeom prst="rect">
            <a:avLst/>
          </a:prstGeom>
          <a:noFill/>
          <a:ln>
            <a:noFill/>
          </a:ln>
        </p:spPr>
        <p:txBody>
          <a:bodyPr lIns="0" tIns="0" rIns="0" bIns="0" anchor="ctr"/>
          <a:lstStyle/>
          <a:p>
            <a:pPr algn="ctr"/>
            <a:r>
              <a:rPr lang="en-US" sz="3200" spc="-1" dirty="0">
                <a:solidFill>
                  <a:srgbClr val="000000"/>
                </a:solidFill>
                <a:latin typeface="Times New Roman"/>
                <a:cs typeface="Microsoft Sans Serif" panose="020B0604020202020204" pitchFamily="34" charset="0"/>
              </a:rPr>
              <a:t>Performance of Original 20s Model</a:t>
            </a:r>
            <a:endParaRPr lang="en-US" dirty="0">
              <a:cs typeface="Microsoft Sans Serif" panose="020B0604020202020204" pitchFamily="34" charset="0"/>
            </a:endParaRPr>
          </a:p>
        </p:txBody>
      </p:sp>
      <p:pic>
        <p:nvPicPr>
          <p:cNvPr id="268" name="Picture 267"/>
          <p:cNvPicPr/>
          <p:nvPr/>
        </p:nvPicPr>
        <p:blipFill>
          <a:blip r:embed="rId3">
            <a:extLst>
              <a:ext uri="{28A0092B-C50C-407E-A947-70E740481C1C}">
                <a14:useLocalDpi xmlns:a14="http://schemas.microsoft.com/office/drawing/2010/main" val="0"/>
              </a:ext>
            </a:extLst>
          </a:blip>
          <a:stretch>
            <a:fillRect/>
          </a:stretch>
        </p:blipFill>
        <p:spPr>
          <a:xfrm>
            <a:off x="102962" y="1599210"/>
            <a:ext cx="9883436" cy="2470858"/>
          </a:xfrm>
          <a:prstGeom prst="rect">
            <a:avLst/>
          </a:prstGeom>
          <a:ln>
            <a:noFill/>
          </a:ln>
        </p:spPr>
      </p:pic>
      <p:sp>
        <p:nvSpPr>
          <p:cNvPr id="271" name="TextShape 4"/>
          <p:cNvSpPr txBox="1"/>
          <p:nvPr/>
        </p:nvSpPr>
        <p:spPr>
          <a:xfrm>
            <a:off x="548639" y="677880"/>
            <a:ext cx="4428877" cy="602280"/>
          </a:xfrm>
          <a:prstGeom prst="rect">
            <a:avLst/>
          </a:prstGeom>
          <a:noFill/>
          <a:ln>
            <a:noFill/>
          </a:ln>
        </p:spPr>
        <p:txBody>
          <a:bodyPr lIns="90000" tIns="45000" rIns="90000" bIns="45000"/>
          <a:lstStyle/>
          <a:p>
            <a:r>
              <a:rPr lang="en-US" sz="1800" b="0" strike="noStrike" spc="-1" dirty="0">
                <a:latin typeface="Arial"/>
                <a:cs typeface="Microsoft Sans Serif" panose="020B0604020202020204" pitchFamily="34" charset="0"/>
              </a:rPr>
              <a:t>Positive class: Artifact</a:t>
            </a:r>
          </a:p>
          <a:p>
            <a:r>
              <a:rPr lang="en-US" sz="1800" b="0" strike="noStrike" spc="-1" dirty="0">
                <a:latin typeface="Arial"/>
                <a:cs typeface="Microsoft Sans Serif" panose="020B0604020202020204" pitchFamily="34" charset="0"/>
              </a:rPr>
              <a:t>Negative class: Real instability</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TextShape 1"/>
          <p:cNvSpPr txBox="1"/>
          <p:nvPr/>
        </p:nvSpPr>
        <p:spPr>
          <a:xfrm>
            <a:off x="0" y="0"/>
            <a:ext cx="10079640" cy="591840"/>
          </a:xfrm>
          <a:prstGeom prst="rect">
            <a:avLst/>
          </a:prstGeom>
          <a:noFill/>
          <a:ln>
            <a:noFill/>
          </a:ln>
        </p:spPr>
        <p:txBody>
          <a:bodyPr lIns="0" tIns="0" rIns="0" bIns="0" anchor="ctr"/>
          <a:lstStyle/>
          <a:p>
            <a:pPr algn="ctr"/>
            <a:r>
              <a:rPr lang="en-US" sz="3200" spc="-1" dirty="0">
                <a:solidFill>
                  <a:srgbClr val="000000"/>
                </a:solidFill>
                <a:latin typeface="Times New Roman"/>
                <a:cs typeface="Microsoft Sans Serif" panose="020B0604020202020204" pitchFamily="34" charset="0"/>
              </a:rPr>
              <a:t>Detect 40% of Artifacts</a:t>
            </a:r>
            <a:endParaRPr lang="en-US" dirty="0">
              <a:cs typeface="Microsoft Sans Serif" panose="020B0604020202020204" pitchFamily="34" charset="0"/>
            </a:endParaRPr>
          </a:p>
        </p:txBody>
      </p:sp>
      <p:pic>
        <p:nvPicPr>
          <p:cNvPr id="268" name="Picture 267"/>
          <p:cNvPicPr/>
          <p:nvPr/>
        </p:nvPicPr>
        <p:blipFill>
          <a:blip r:embed="rId3">
            <a:extLst>
              <a:ext uri="{28A0092B-C50C-407E-A947-70E740481C1C}">
                <a14:useLocalDpi xmlns:a14="http://schemas.microsoft.com/office/drawing/2010/main" val="0"/>
              </a:ext>
            </a:extLst>
          </a:blip>
          <a:stretch>
            <a:fillRect/>
          </a:stretch>
        </p:blipFill>
        <p:spPr>
          <a:xfrm>
            <a:off x="102964" y="1599210"/>
            <a:ext cx="9883432" cy="2470858"/>
          </a:xfrm>
          <a:prstGeom prst="rect">
            <a:avLst/>
          </a:prstGeom>
          <a:ln>
            <a:noFill/>
          </a:ln>
        </p:spPr>
      </p:pic>
      <p:sp>
        <p:nvSpPr>
          <p:cNvPr id="271" name="TextShape 4"/>
          <p:cNvSpPr txBox="1"/>
          <p:nvPr/>
        </p:nvSpPr>
        <p:spPr>
          <a:xfrm>
            <a:off x="548639" y="677880"/>
            <a:ext cx="4428877" cy="602280"/>
          </a:xfrm>
          <a:prstGeom prst="rect">
            <a:avLst/>
          </a:prstGeom>
          <a:noFill/>
          <a:ln>
            <a:noFill/>
          </a:ln>
        </p:spPr>
        <p:txBody>
          <a:bodyPr lIns="90000" tIns="45000" rIns="90000" bIns="45000"/>
          <a:lstStyle/>
          <a:p>
            <a:r>
              <a:rPr lang="en-US" sz="1800" b="0" strike="noStrike" spc="-1" dirty="0">
                <a:latin typeface="Arial"/>
                <a:cs typeface="Microsoft Sans Serif" panose="020B0604020202020204" pitchFamily="34" charset="0"/>
              </a:rPr>
              <a:t>Positive class: Artifact</a:t>
            </a:r>
          </a:p>
          <a:p>
            <a:r>
              <a:rPr lang="en-US" sz="1800" b="0" strike="noStrike" spc="-1" dirty="0">
                <a:latin typeface="Arial"/>
                <a:cs typeface="Microsoft Sans Serif" panose="020B0604020202020204" pitchFamily="34" charset="0"/>
              </a:rPr>
              <a:t>Negative class: Real instability</a:t>
            </a:r>
          </a:p>
        </p:txBody>
      </p:sp>
      <p:sp>
        <p:nvSpPr>
          <p:cNvPr id="2" name="TextBox 1">
            <a:extLst>
              <a:ext uri="{FF2B5EF4-FFF2-40B4-BE49-F238E27FC236}">
                <a16:creationId xmlns:a16="http://schemas.microsoft.com/office/drawing/2014/main" id="{0D721A58-31B2-4744-B002-C6FB0D80DC84}"/>
              </a:ext>
            </a:extLst>
          </p:cNvPr>
          <p:cNvSpPr txBox="1"/>
          <p:nvPr/>
        </p:nvSpPr>
        <p:spPr>
          <a:xfrm>
            <a:off x="2408481" y="4154108"/>
            <a:ext cx="4980851" cy="646331"/>
          </a:xfrm>
          <a:prstGeom prst="rect">
            <a:avLst/>
          </a:prstGeom>
          <a:noFill/>
        </p:spPr>
        <p:txBody>
          <a:bodyPr wrap="none" rtlCol="0">
            <a:spAutoFit/>
          </a:bodyPr>
          <a:lstStyle/>
          <a:p>
            <a:pPr algn="ctr"/>
            <a:r>
              <a:rPr lang="en-US" dirty="0">
                <a:solidFill>
                  <a:srgbClr val="009E47"/>
                </a:solidFill>
              </a:rPr>
              <a:t>Using this threshold we correctly detect 40% of</a:t>
            </a:r>
            <a:br>
              <a:rPr lang="en-US" dirty="0">
                <a:solidFill>
                  <a:srgbClr val="009E47"/>
                </a:solidFill>
              </a:rPr>
            </a:br>
            <a:r>
              <a:rPr lang="en-US" dirty="0">
                <a:solidFill>
                  <a:srgbClr val="009E47"/>
                </a:solidFill>
              </a:rPr>
              <a:t>artifacts with only 1 error in 1000 decisions.</a:t>
            </a:r>
          </a:p>
        </p:txBody>
      </p:sp>
      <p:cxnSp>
        <p:nvCxnSpPr>
          <p:cNvPr id="4" name="Straight Arrow Connector 3">
            <a:extLst>
              <a:ext uri="{FF2B5EF4-FFF2-40B4-BE49-F238E27FC236}">
                <a16:creationId xmlns:a16="http://schemas.microsoft.com/office/drawing/2014/main" id="{530CB9A2-34FC-4B2B-88C2-02A390CDFF13}"/>
              </a:ext>
            </a:extLst>
          </p:cNvPr>
          <p:cNvCxnSpPr>
            <a:cxnSpLocks/>
          </p:cNvCxnSpPr>
          <p:nvPr/>
        </p:nvCxnSpPr>
        <p:spPr>
          <a:xfrm flipH="1" flipV="1">
            <a:off x="1163782" y="2909455"/>
            <a:ext cx="2521528" cy="129309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677008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TextShape 1"/>
          <p:cNvSpPr txBox="1"/>
          <p:nvPr/>
        </p:nvSpPr>
        <p:spPr>
          <a:xfrm>
            <a:off x="0" y="0"/>
            <a:ext cx="10079640" cy="591840"/>
          </a:xfrm>
          <a:prstGeom prst="rect">
            <a:avLst/>
          </a:prstGeom>
          <a:noFill/>
          <a:ln>
            <a:noFill/>
          </a:ln>
        </p:spPr>
        <p:txBody>
          <a:bodyPr lIns="0" tIns="0" rIns="0" bIns="0" anchor="ctr"/>
          <a:lstStyle/>
          <a:p>
            <a:pPr algn="ctr"/>
            <a:r>
              <a:rPr lang="en-US" sz="3200" spc="-1" dirty="0">
                <a:solidFill>
                  <a:srgbClr val="000000"/>
                </a:solidFill>
                <a:latin typeface="Times New Roman"/>
                <a:cs typeface="Microsoft Sans Serif" panose="020B0604020202020204" pitchFamily="34" charset="0"/>
              </a:rPr>
              <a:t>Detect 72% of Real Instabilities</a:t>
            </a:r>
            <a:endParaRPr lang="en-US" dirty="0">
              <a:cs typeface="Microsoft Sans Serif" panose="020B0604020202020204" pitchFamily="34" charset="0"/>
            </a:endParaRPr>
          </a:p>
        </p:txBody>
      </p:sp>
      <p:pic>
        <p:nvPicPr>
          <p:cNvPr id="268" name="Picture 267"/>
          <p:cNvPicPr/>
          <p:nvPr/>
        </p:nvPicPr>
        <p:blipFill>
          <a:blip r:embed="rId3">
            <a:extLst>
              <a:ext uri="{28A0092B-C50C-407E-A947-70E740481C1C}">
                <a14:useLocalDpi xmlns:a14="http://schemas.microsoft.com/office/drawing/2010/main" val="0"/>
              </a:ext>
            </a:extLst>
          </a:blip>
          <a:stretch>
            <a:fillRect/>
          </a:stretch>
        </p:blipFill>
        <p:spPr>
          <a:xfrm>
            <a:off x="102964" y="1599210"/>
            <a:ext cx="9883432" cy="2470858"/>
          </a:xfrm>
          <a:prstGeom prst="rect">
            <a:avLst/>
          </a:prstGeom>
          <a:ln>
            <a:noFill/>
          </a:ln>
        </p:spPr>
      </p:pic>
      <p:sp>
        <p:nvSpPr>
          <p:cNvPr id="271" name="TextShape 4"/>
          <p:cNvSpPr txBox="1"/>
          <p:nvPr/>
        </p:nvSpPr>
        <p:spPr>
          <a:xfrm>
            <a:off x="548639" y="677880"/>
            <a:ext cx="4428877" cy="602280"/>
          </a:xfrm>
          <a:prstGeom prst="rect">
            <a:avLst/>
          </a:prstGeom>
          <a:noFill/>
          <a:ln>
            <a:noFill/>
          </a:ln>
        </p:spPr>
        <p:txBody>
          <a:bodyPr lIns="90000" tIns="45000" rIns="90000" bIns="45000"/>
          <a:lstStyle/>
          <a:p>
            <a:r>
              <a:rPr lang="en-US" sz="1800" b="0" strike="noStrike" spc="-1" dirty="0">
                <a:latin typeface="Arial"/>
                <a:cs typeface="Microsoft Sans Serif" panose="020B0604020202020204" pitchFamily="34" charset="0"/>
              </a:rPr>
              <a:t>Positive class: Artifact</a:t>
            </a:r>
          </a:p>
          <a:p>
            <a:r>
              <a:rPr lang="en-US" sz="1800" b="0" strike="noStrike" spc="-1" dirty="0">
                <a:latin typeface="Arial"/>
                <a:cs typeface="Microsoft Sans Serif" panose="020B0604020202020204" pitchFamily="34" charset="0"/>
              </a:rPr>
              <a:t>Negative class: Real instability</a:t>
            </a:r>
          </a:p>
        </p:txBody>
      </p:sp>
      <p:sp>
        <p:nvSpPr>
          <p:cNvPr id="5" name="TextBox 4">
            <a:extLst>
              <a:ext uri="{FF2B5EF4-FFF2-40B4-BE49-F238E27FC236}">
                <a16:creationId xmlns:a16="http://schemas.microsoft.com/office/drawing/2014/main" id="{EF9DD151-1A00-4A6D-8B59-2F4C6C692039}"/>
              </a:ext>
            </a:extLst>
          </p:cNvPr>
          <p:cNvSpPr txBox="1"/>
          <p:nvPr/>
        </p:nvSpPr>
        <p:spPr>
          <a:xfrm>
            <a:off x="2472598" y="4154108"/>
            <a:ext cx="4980852" cy="646331"/>
          </a:xfrm>
          <a:prstGeom prst="rect">
            <a:avLst/>
          </a:prstGeom>
          <a:noFill/>
        </p:spPr>
        <p:txBody>
          <a:bodyPr wrap="none" rtlCol="0">
            <a:spAutoFit/>
          </a:bodyPr>
          <a:lstStyle/>
          <a:p>
            <a:pPr algn="ctr"/>
            <a:r>
              <a:rPr lang="en-US" dirty="0">
                <a:solidFill>
                  <a:srgbClr val="009E47"/>
                </a:solidFill>
              </a:rPr>
              <a:t>Using this threshold we correctly detect 72% of</a:t>
            </a:r>
            <a:br>
              <a:rPr lang="en-US" dirty="0">
                <a:solidFill>
                  <a:srgbClr val="009E47"/>
                </a:solidFill>
              </a:rPr>
            </a:br>
            <a:r>
              <a:rPr lang="en-US" dirty="0">
                <a:solidFill>
                  <a:srgbClr val="009E47"/>
                </a:solidFill>
              </a:rPr>
              <a:t>artifacts with only 1 error in 100 decisions.</a:t>
            </a:r>
          </a:p>
        </p:txBody>
      </p:sp>
      <p:cxnSp>
        <p:nvCxnSpPr>
          <p:cNvPr id="6" name="Straight Arrow Connector 5">
            <a:extLst>
              <a:ext uri="{FF2B5EF4-FFF2-40B4-BE49-F238E27FC236}">
                <a16:creationId xmlns:a16="http://schemas.microsoft.com/office/drawing/2014/main" id="{2ECC6006-E780-4577-BA05-51F16517AD66}"/>
              </a:ext>
            </a:extLst>
          </p:cNvPr>
          <p:cNvCxnSpPr>
            <a:cxnSpLocks/>
          </p:cNvCxnSpPr>
          <p:nvPr/>
        </p:nvCxnSpPr>
        <p:spPr>
          <a:xfrm flipV="1">
            <a:off x="6400800" y="2290620"/>
            <a:ext cx="1293091" cy="193039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978635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TextShape 1"/>
          <p:cNvSpPr txBox="1"/>
          <p:nvPr/>
        </p:nvSpPr>
        <p:spPr>
          <a:xfrm>
            <a:off x="0" y="0"/>
            <a:ext cx="10079640" cy="591840"/>
          </a:xfrm>
          <a:prstGeom prst="rect">
            <a:avLst/>
          </a:prstGeom>
          <a:noFill/>
          <a:ln>
            <a:noFill/>
          </a:ln>
        </p:spPr>
        <p:txBody>
          <a:bodyPr lIns="0" tIns="0" rIns="0" bIns="0" anchor="ctr"/>
          <a:lstStyle/>
          <a:p>
            <a:pPr algn="ctr"/>
            <a:r>
              <a:rPr lang="en-US" sz="3200" spc="-1" dirty="0">
                <a:solidFill>
                  <a:srgbClr val="000000"/>
                </a:solidFill>
                <a:latin typeface="Times New Roman"/>
                <a:cs typeface="Microsoft Sans Serif" panose="020B0604020202020204" pitchFamily="34" charset="0"/>
              </a:rPr>
              <a:t>For Uncertain Predictions Fall Back To Standard Practice</a:t>
            </a:r>
            <a:endParaRPr lang="en-US" dirty="0">
              <a:cs typeface="Microsoft Sans Serif" panose="020B0604020202020204" pitchFamily="34" charset="0"/>
            </a:endParaRPr>
          </a:p>
        </p:txBody>
      </p:sp>
      <p:pic>
        <p:nvPicPr>
          <p:cNvPr id="268" name="Picture 267"/>
          <p:cNvPicPr/>
          <p:nvPr/>
        </p:nvPicPr>
        <p:blipFill>
          <a:blip r:embed="rId3">
            <a:extLst>
              <a:ext uri="{28A0092B-C50C-407E-A947-70E740481C1C}">
                <a14:useLocalDpi xmlns:a14="http://schemas.microsoft.com/office/drawing/2010/main" val="0"/>
              </a:ext>
            </a:extLst>
          </a:blip>
          <a:stretch>
            <a:fillRect/>
          </a:stretch>
        </p:blipFill>
        <p:spPr>
          <a:xfrm>
            <a:off x="102962" y="1599210"/>
            <a:ext cx="9883436" cy="2470858"/>
          </a:xfrm>
          <a:prstGeom prst="rect">
            <a:avLst/>
          </a:prstGeom>
          <a:ln>
            <a:noFill/>
          </a:ln>
        </p:spPr>
      </p:pic>
      <p:sp>
        <p:nvSpPr>
          <p:cNvPr id="271" name="TextShape 4"/>
          <p:cNvSpPr txBox="1"/>
          <p:nvPr/>
        </p:nvSpPr>
        <p:spPr>
          <a:xfrm>
            <a:off x="548639" y="677880"/>
            <a:ext cx="4428877" cy="602280"/>
          </a:xfrm>
          <a:prstGeom prst="rect">
            <a:avLst/>
          </a:prstGeom>
          <a:noFill/>
          <a:ln>
            <a:noFill/>
          </a:ln>
        </p:spPr>
        <p:txBody>
          <a:bodyPr lIns="90000" tIns="45000" rIns="90000" bIns="45000"/>
          <a:lstStyle/>
          <a:p>
            <a:r>
              <a:rPr lang="en-US" sz="1800" b="0" strike="noStrike" spc="-1" dirty="0">
                <a:latin typeface="Arial"/>
                <a:cs typeface="Microsoft Sans Serif" panose="020B0604020202020204" pitchFamily="34" charset="0"/>
              </a:rPr>
              <a:t>Positive class: Artifact</a:t>
            </a:r>
          </a:p>
          <a:p>
            <a:r>
              <a:rPr lang="en-US" sz="1800" b="0" strike="noStrike" spc="-1" dirty="0">
                <a:latin typeface="Arial"/>
                <a:cs typeface="Microsoft Sans Serif" panose="020B0604020202020204" pitchFamily="34" charset="0"/>
              </a:rPr>
              <a:t>Negative class: Real instability</a:t>
            </a:r>
          </a:p>
        </p:txBody>
      </p:sp>
      <p:sp>
        <p:nvSpPr>
          <p:cNvPr id="5" name="TextBox 4">
            <a:extLst>
              <a:ext uri="{FF2B5EF4-FFF2-40B4-BE49-F238E27FC236}">
                <a16:creationId xmlns:a16="http://schemas.microsoft.com/office/drawing/2014/main" id="{72DA4A34-4261-4325-ACCB-97809D71BD08}"/>
              </a:ext>
            </a:extLst>
          </p:cNvPr>
          <p:cNvSpPr txBox="1"/>
          <p:nvPr/>
        </p:nvSpPr>
        <p:spPr>
          <a:xfrm>
            <a:off x="2216128" y="4154108"/>
            <a:ext cx="5493812" cy="646331"/>
          </a:xfrm>
          <a:prstGeom prst="rect">
            <a:avLst/>
          </a:prstGeom>
          <a:noFill/>
        </p:spPr>
        <p:txBody>
          <a:bodyPr wrap="none" rtlCol="0">
            <a:spAutoFit/>
          </a:bodyPr>
          <a:lstStyle/>
          <a:p>
            <a:pPr algn="ctr"/>
            <a:r>
              <a:rPr lang="en-US" dirty="0">
                <a:solidFill>
                  <a:srgbClr val="D3A90F"/>
                </a:solidFill>
              </a:rPr>
              <a:t>For predictions in between the model is less certain.</a:t>
            </a:r>
            <a:br>
              <a:rPr lang="en-US" dirty="0">
                <a:solidFill>
                  <a:srgbClr val="D3A90F"/>
                </a:solidFill>
              </a:rPr>
            </a:br>
            <a:r>
              <a:rPr lang="en-US" dirty="0">
                <a:solidFill>
                  <a:srgbClr val="D3A90F"/>
                </a:solidFill>
              </a:rPr>
              <a:t>Fall back on current standard practice.</a:t>
            </a:r>
          </a:p>
        </p:txBody>
      </p:sp>
    </p:spTree>
    <p:extLst>
      <p:ext uri="{BB962C8B-B14F-4D97-AF65-F5344CB8AC3E}">
        <p14:creationId xmlns:p14="http://schemas.microsoft.com/office/powerpoint/2010/main" val="383394314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TextShape 1"/>
          <p:cNvSpPr txBox="1"/>
          <p:nvPr/>
        </p:nvSpPr>
        <p:spPr>
          <a:xfrm>
            <a:off x="0" y="0"/>
            <a:ext cx="10079640" cy="591840"/>
          </a:xfrm>
          <a:prstGeom prst="rect">
            <a:avLst/>
          </a:prstGeom>
          <a:noFill/>
          <a:ln>
            <a:noFill/>
          </a:ln>
        </p:spPr>
        <p:txBody>
          <a:bodyPr lIns="0" tIns="0" rIns="0" bIns="0" anchor="ctr"/>
          <a:lstStyle/>
          <a:p>
            <a:pPr algn="ctr"/>
            <a:r>
              <a:rPr lang="en-US" sz="3200" spc="-1" dirty="0">
                <a:solidFill>
                  <a:srgbClr val="000000"/>
                </a:solidFill>
                <a:latin typeface="Times New Roman"/>
                <a:cs typeface="Microsoft Sans Serif" panose="020B0604020202020204" pitchFamily="34" charset="0"/>
              </a:rPr>
              <a:t>Nearly Identical Performance Sampling Every 60s</a:t>
            </a:r>
            <a:endParaRPr lang="en-US" dirty="0">
              <a:cs typeface="Microsoft Sans Serif" panose="020B0604020202020204" pitchFamily="34" charset="0"/>
            </a:endParaRPr>
          </a:p>
        </p:txBody>
      </p:sp>
      <p:pic>
        <p:nvPicPr>
          <p:cNvPr id="268" name="Picture 267"/>
          <p:cNvPicPr/>
          <p:nvPr/>
        </p:nvPicPr>
        <p:blipFill>
          <a:blip r:embed="rId3">
            <a:extLst>
              <a:ext uri="{28A0092B-C50C-407E-A947-70E740481C1C}">
                <a14:useLocalDpi xmlns:a14="http://schemas.microsoft.com/office/drawing/2010/main" val="0"/>
              </a:ext>
            </a:extLst>
          </a:blip>
          <a:stretch>
            <a:fillRect/>
          </a:stretch>
        </p:blipFill>
        <p:spPr>
          <a:xfrm>
            <a:off x="102964" y="1599210"/>
            <a:ext cx="9883432" cy="2470858"/>
          </a:xfrm>
          <a:prstGeom prst="rect">
            <a:avLst/>
          </a:prstGeom>
          <a:ln>
            <a:noFill/>
          </a:ln>
        </p:spPr>
      </p:pic>
      <p:sp>
        <p:nvSpPr>
          <p:cNvPr id="271" name="TextShape 4"/>
          <p:cNvSpPr txBox="1"/>
          <p:nvPr/>
        </p:nvSpPr>
        <p:spPr>
          <a:xfrm>
            <a:off x="548639" y="677880"/>
            <a:ext cx="4428877" cy="602280"/>
          </a:xfrm>
          <a:prstGeom prst="rect">
            <a:avLst/>
          </a:prstGeom>
          <a:noFill/>
          <a:ln>
            <a:noFill/>
          </a:ln>
        </p:spPr>
        <p:txBody>
          <a:bodyPr lIns="90000" tIns="45000" rIns="90000" bIns="45000"/>
          <a:lstStyle/>
          <a:p>
            <a:r>
              <a:rPr lang="en-US" sz="1800" b="0" strike="noStrike" spc="-1" dirty="0">
                <a:latin typeface="Arial"/>
                <a:cs typeface="Microsoft Sans Serif" panose="020B0604020202020204" pitchFamily="34" charset="0"/>
              </a:rPr>
              <a:t>Positive class: Artifact</a:t>
            </a:r>
          </a:p>
          <a:p>
            <a:r>
              <a:rPr lang="en-US" sz="1800" b="0" strike="noStrike" spc="-1" dirty="0">
                <a:latin typeface="Arial"/>
                <a:cs typeface="Microsoft Sans Serif" panose="020B0604020202020204" pitchFamily="34" charset="0"/>
              </a:rPr>
              <a:t>Negative class: Real instability</a:t>
            </a:r>
          </a:p>
        </p:txBody>
      </p:sp>
    </p:spTree>
    <p:extLst>
      <p:ext uri="{BB962C8B-B14F-4D97-AF65-F5344CB8AC3E}">
        <p14:creationId xmlns:p14="http://schemas.microsoft.com/office/powerpoint/2010/main" val="326567415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TextShape 1"/>
          <p:cNvSpPr txBox="1"/>
          <p:nvPr/>
        </p:nvSpPr>
        <p:spPr>
          <a:xfrm>
            <a:off x="0" y="0"/>
            <a:ext cx="10079640" cy="591840"/>
          </a:xfrm>
          <a:prstGeom prst="rect">
            <a:avLst/>
          </a:prstGeom>
          <a:noFill/>
          <a:ln>
            <a:noFill/>
          </a:ln>
        </p:spPr>
        <p:txBody>
          <a:bodyPr lIns="0" tIns="0" rIns="0" bIns="0" anchor="ctr"/>
          <a:lstStyle/>
          <a:p>
            <a:pPr algn="ctr"/>
            <a:r>
              <a:rPr lang="en-US" sz="3200" spc="-1" dirty="0">
                <a:solidFill>
                  <a:srgbClr val="000000"/>
                </a:solidFill>
                <a:latin typeface="Times New Roman"/>
                <a:cs typeface="Microsoft Sans Serif" panose="020B0604020202020204" pitchFamily="34" charset="0"/>
              </a:rPr>
              <a:t>120s Model Still Differs Insignificantly</a:t>
            </a:r>
            <a:endParaRPr lang="en-US" dirty="0">
              <a:cs typeface="Microsoft Sans Serif" panose="020B0604020202020204" pitchFamily="34" charset="0"/>
            </a:endParaRPr>
          </a:p>
        </p:txBody>
      </p:sp>
      <p:pic>
        <p:nvPicPr>
          <p:cNvPr id="268" name="Picture 267"/>
          <p:cNvPicPr/>
          <p:nvPr/>
        </p:nvPicPr>
        <p:blipFill>
          <a:blip r:embed="rId3">
            <a:extLst>
              <a:ext uri="{28A0092B-C50C-407E-A947-70E740481C1C}">
                <a14:useLocalDpi xmlns:a14="http://schemas.microsoft.com/office/drawing/2010/main" val="0"/>
              </a:ext>
            </a:extLst>
          </a:blip>
          <a:stretch>
            <a:fillRect/>
          </a:stretch>
        </p:blipFill>
        <p:spPr>
          <a:xfrm>
            <a:off x="102964" y="1599210"/>
            <a:ext cx="9883432" cy="2470857"/>
          </a:xfrm>
          <a:prstGeom prst="rect">
            <a:avLst/>
          </a:prstGeom>
          <a:ln>
            <a:noFill/>
          </a:ln>
        </p:spPr>
      </p:pic>
      <p:sp>
        <p:nvSpPr>
          <p:cNvPr id="271" name="TextShape 4"/>
          <p:cNvSpPr txBox="1"/>
          <p:nvPr/>
        </p:nvSpPr>
        <p:spPr>
          <a:xfrm>
            <a:off x="548639" y="677880"/>
            <a:ext cx="4428877" cy="602280"/>
          </a:xfrm>
          <a:prstGeom prst="rect">
            <a:avLst/>
          </a:prstGeom>
          <a:noFill/>
          <a:ln>
            <a:noFill/>
          </a:ln>
        </p:spPr>
        <p:txBody>
          <a:bodyPr lIns="90000" tIns="45000" rIns="90000" bIns="45000"/>
          <a:lstStyle/>
          <a:p>
            <a:r>
              <a:rPr lang="en-US" sz="1800" b="0" strike="noStrike" spc="-1" dirty="0">
                <a:latin typeface="Arial"/>
                <a:cs typeface="Microsoft Sans Serif" panose="020B0604020202020204" pitchFamily="34" charset="0"/>
              </a:rPr>
              <a:t>Positive class: Artifact</a:t>
            </a:r>
          </a:p>
          <a:p>
            <a:r>
              <a:rPr lang="en-US" sz="1800" b="0" strike="noStrike" spc="-1" dirty="0">
                <a:latin typeface="Arial"/>
                <a:cs typeface="Microsoft Sans Serif" panose="020B0604020202020204" pitchFamily="34" charset="0"/>
              </a:rPr>
              <a:t>Negative class: Real instability</a:t>
            </a:r>
          </a:p>
        </p:txBody>
      </p:sp>
    </p:spTree>
    <p:extLst>
      <p:ext uri="{BB962C8B-B14F-4D97-AF65-F5344CB8AC3E}">
        <p14:creationId xmlns:p14="http://schemas.microsoft.com/office/powerpoint/2010/main" val="282401944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TextShape 1"/>
          <p:cNvSpPr txBox="1"/>
          <p:nvPr/>
        </p:nvSpPr>
        <p:spPr>
          <a:xfrm>
            <a:off x="0" y="0"/>
            <a:ext cx="10079640" cy="591840"/>
          </a:xfrm>
          <a:prstGeom prst="rect">
            <a:avLst/>
          </a:prstGeom>
          <a:noFill/>
          <a:ln>
            <a:noFill/>
          </a:ln>
        </p:spPr>
        <p:txBody>
          <a:bodyPr lIns="0" tIns="0" rIns="0" bIns="0" anchor="ctr"/>
          <a:lstStyle/>
          <a:p>
            <a:pPr algn="ctr"/>
            <a:r>
              <a:rPr lang="en-US" sz="3200" spc="-1" dirty="0">
                <a:latin typeface="Times New Roman"/>
                <a:cs typeface="Times New Roman"/>
              </a:rPr>
              <a:t>180s Model Degrades Significantly</a:t>
            </a:r>
          </a:p>
        </p:txBody>
      </p:sp>
      <p:pic>
        <p:nvPicPr>
          <p:cNvPr id="268" name="Picture 267"/>
          <p:cNvPicPr/>
          <p:nvPr/>
        </p:nvPicPr>
        <p:blipFill>
          <a:blip r:embed="rId3">
            <a:extLst>
              <a:ext uri="{28A0092B-C50C-407E-A947-70E740481C1C}">
                <a14:useLocalDpi xmlns:a14="http://schemas.microsoft.com/office/drawing/2010/main" val="0"/>
              </a:ext>
            </a:extLst>
          </a:blip>
          <a:stretch>
            <a:fillRect/>
          </a:stretch>
        </p:blipFill>
        <p:spPr>
          <a:xfrm>
            <a:off x="102966" y="1599210"/>
            <a:ext cx="9883428" cy="2470857"/>
          </a:xfrm>
          <a:prstGeom prst="rect">
            <a:avLst/>
          </a:prstGeom>
          <a:ln>
            <a:noFill/>
          </a:ln>
        </p:spPr>
      </p:pic>
      <p:sp>
        <p:nvSpPr>
          <p:cNvPr id="271" name="TextShape 4"/>
          <p:cNvSpPr txBox="1"/>
          <p:nvPr/>
        </p:nvSpPr>
        <p:spPr>
          <a:xfrm>
            <a:off x="548639" y="677880"/>
            <a:ext cx="4428877" cy="602280"/>
          </a:xfrm>
          <a:prstGeom prst="rect">
            <a:avLst/>
          </a:prstGeom>
          <a:noFill/>
          <a:ln>
            <a:noFill/>
          </a:ln>
        </p:spPr>
        <p:txBody>
          <a:bodyPr lIns="90000" tIns="45000" rIns="90000" bIns="45000"/>
          <a:lstStyle/>
          <a:p>
            <a:r>
              <a:rPr lang="en-US" sz="1800" b="0" strike="noStrike" spc="-1" dirty="0">
                <a:latin typeface="Arial"/>
                <a:cs typeface="Microsoft Sans Serif" panose="020B0604020202020204" pitchFamily="34" charset="0"/>
              </a:rPr>
              <a:t>Positive class: Artifact</a:t>
            </a:r>
          </a:p>
          <a:p>
            <a:r>
              <a:rPr lang="en-US" sz="1800" b="0" strike="noStrike" spc="-1" dirty="0">
                <a:latin typeface="Arial"/>
                <a:cs typeface="Microsoft Sans Serif" panose="020B0604020202020204" pitchFamily="34" charset="0"/>
              </a:rPr>
              <a:t>Negative class: Real instability</a:t>
            </a:r>
          </a:p>
        </p:txBody>
      </p:sp>
    </p:spTree>
    <p:extLst>
      <p:ext uri="{BB962C8B-B14F-4D97-AF65-F5344CB8AC3E}">
        <p14:creationId xmlns:p14="http://schemas.microsoft.com/office/powerpoint/2010/main" val="241864086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Shape 1"/>
          <p:cNvSpPr txBox="1"/>
          <p:nvPr/>
        </p:nvSpPr>
        <p:spPr>
          <a:xfrm>
            <a:off x="0" y="0"/>
            <a:ext cx="10079640" cy="591840"/>
          </a:xfrm>
          <a:prstGeom prst="rect">
            <a:avLst/>
          </a:prstGeom>
          <a:noFill/>
          <a:ln>
            <a:noFill/>
          </a:ln>
        </p:spPr>
        <p:txBody>
          <a:bodyPr lIns="0" tIns="0" rIns="0" bIns="0" anchor="ctr"/>
          <a:lstStyle/>
          <a:p>
            <a:pPr algn="ctr"/>
            <a:r>
              <a:rPr lang="en-US" sz="3200" b="0" strike="noStrike" spc="-1" dirty="0">
                <a:solidFill>
                  <a:srgbClr val="000000"/>
                </a:solidFill>
                <a:latin typeface="Times New Roman"/>
                <a:cs typeface="Microsoft Sans Serif" panose="020B0604020202020204" pitchFamily="34" charset="0"/>
              </a:rPr>
              <a:t>Motivation</a:t>
            </a:r>
          </a:p>
        </p:txBody>
      </p:sp>
      <p:sp>
        <p:nvSpPr>
          <p:cNvPr id="46" name="TextShape 2"/>
          <p:cNvSpPr txBox="1"/>
          <p:nvPr/>
        </p:nvSpPr>
        <p:spPr>
          <a:xfrm>
            <a:off x="102960" y="636480"/>
            <a:ext cx="9883440" cy="4484160"/>
          </a:xfrm>
          <a:prstGeom prst="rect">
            <a:avLst/>
          </a:prstGeom>
          <a:noFill/>
          <a:ln>
            <a:noFill/>
          </a:ln>
        </p:spPr>
        <p:txBody>
          <a:bodyPr lIns="0" tIns="0" rIns="0" bIns="0">
            <a:normAutofit fontScale="92500" lnSpcReduction="10000"/>
          </a:bodyPr>
          <a:lstStyle/>
          <a:p>
            <a:r>
              <a:rPr lang="en-US" sz="2000" b="1" spc="-1" dirty="0">
                <a:solidFill>
                  <a:srgbClr val="000000"/>
                </a:solidFill>
                <a:latin typeface="Tahoma"/>
                <a:cs typeface="Microsoft Sans Serif" panose="020B0604020202020204" pitchFamily="34" charset="0"/>
              </a:rPr>
              <a:t>We know: </a:t>
            </a:r>
            <a:r>
              <a:rPr lang="en-US" sz="2000" spc="-1" dirty="0">
                <a:solidFill>
                  <a:srgbClr val="000000"/>
                </a:solidFill>
                <a:latin typeface="Tahoma"/>
                <a:cs typeface="Microsoft Sans Serif" panose="020B0604020202020204" pitchFamily="34" charset="0"/>
              </a:rPr>
              <a:t>Vital sign (VS) data</a:t>
            </a:r>
            <a:r>
              <a:rPr lang="en-US" sz="2000" spc="-1" dirty="0">
                <a:solidFill>
                  <a:srgbClr val="000000"/>
                </a:solidFill>
                <a:latin typeface="Tahoma"/>
                <a:ea typeface="Tahoma"/>
                <a:cs typeface="Tahoma"/>
              </a:rPr>
              <a:t> collected every 20s can be used to adjudicate alerts, classifying them as either artifacts or real instabilities.</a:t>
            </a:r>
          </a:p>
          <a:p>
            <a:pPr algn="ctr"/>
            <a:endParaRPr lang="en-US" sz="1600" spc="-1" dirty="0">
              <a:solidFill>
                <a:srgbClr val="000000"/>
              </a:solidFill>
              <a:latin typeface="Tahoma"/>
              <a:ea typeface="Tahoma"/>
              <a:cs typeface="Tahoma"/>
            </a:endParaRPr>
          </a:p>
          <a:p>
            <a:endParaRPr lang="en-US" sz="2000" b="1" spc="-1" dirty="0">
              <a:solidFill>
                <a:srgbClr val="000000"/>
              </a:solidFill>
              <a:latin typeface="Tahoma"/>
              <a:ea typeface="Tahoma"/>
              <a:cs typeface="Tahoma"/>
            </a:endParaRPr>
          </a:p>
          <a:p>
            <a:r>
              <a:rPr lang="en-US" sz="2000" b="1" spc="-1" dirty="0">
                <a:solidFill>
                  <a:srgbClr val="000000"/>
                </a:solidFill>
                <a:latin typeface="Tahoma"/>
                <a:cs typeface="Microsoft Sans Serif" panose="020B0604020202020204" pitchFamily="34" charset="0"/>
              </a:rPr>
              <a:t>We asked</a:t>
            </a:r>
            <a:r>
              <a:rPr lang="en-US" sz="2000" spc="-1" dirty="0">
                <a:solidFill>
                  <a:srgbClr val="000000"/>
                </a:solidFill>
                <a:latin typeface="Tahoma"/>
                <a:cs typeface="Microsoft Sans Serif" panose="020B0604020202020204" pitchFamily="34" charset="0"/>
              </a:rPr>
              <a:t>: Would sampling VS data less frequently impair ability to define real vs. artifact alerts?</a:t>
            </a:r>
            <a:endParaRPr lang="en-US" sz="2000" dirty="0"/>
          </a:p>
          <a:p>
            <a:endParaRPr lang="en-US" sz="2000" spc="-1" dirty="0">
              <a:solidFill>
                <a:srgbClr val="000000"/>
              </a:solidFill>
              <a:latin typeface="Tahoma"/>
              <a:cs typeface="Microsoft Sans Serif" panose="020B0604020202020204" pitchFamily="34" charset="0"/>
            </a:endParaRPr>
          </a:p>
          <a:p>
            <a:pPr algn="ctr"/>
            <a:r>
              <a:rPr lang="en-US" sz="2400" i="1" dirty="0">
                <a:solidFill>
                  <a:srgbClr val="1E00FE"/>
                </a:solidFill>
                <a:cs typeface="Microsoft Sans Serif" panose="020B0604020202020204" pitchFamily="34" charset="0"/>
              </a:rPr>
              <a:t>Hypothesis: </a:t>
            </a:r>
          </a:p>
          <a:p>
            <a:pPr algn="ctr"/>
            <a:r>
              <a:rPr lang="en-US" sz="2400" i="1" dirty="0">
                <a:solidFill>
                  <a:srgbClr val="1E00FE"/>
                </a:solidFill>
                <a:cs typeface="Microsoft Sans Serif" panose="020B0604020202020204" pitchFamily="34" charset="0"/>
              </a:rPr>
              <a:t>Models using data sampled less frequently can be used to adjudicate alerts.</a:t>
            </a:r>
            <a:endParaRPr lang="en-US" sz="2000" dirty="0"/>
          </a:p>
          <a:p>
            <a:endParaRPr lang="en-US" sz="2000" i="1" spc="-1" dirty="0">
              <a:latin typeface="Tahoma"/>
              <a:cs typeface="Microsoft Sans Serif" panose="020B0604020202020204" pitchFamily="34" charset="0"/>
            </a:endParaRPr>
          </a:p>
          <a:p>
            <a:pPr>
              <a:lnSpc>
                <a:spcPct val="110000"/>
              </a:lnSpc>
              <a:spcBef>
                <a:spcPts val="600"/>
              </a:spcBef>
            </a:pPr>
            <a:r>
              <a:rPr lang="en-US" sz="2000" b="1" spc="-1" dirty="0">
                <a:solidFill>
                  <a:srgbClr val="000000"/>
                </a:solidFill>
                <a:latin typeface="Tahoma"/>
                <a:cs typeface="Microsoft Sans Serif" panose="020B0604020202020204" pitchFamily="34" charset="0"/>
              </a:rPr>
              <a:t>Why evaluate lower sampling frequencies?</a:t>
            </a:r>
          </a:p>
          <a:p>
            <a:pPr marL="342900" indent="-342900">
              <a:lnSpc>
                <a:spcPct val="110000"/>
              </a:lnSpc>
              <a:spcBef>
                <a:spcPts val="600"/>
              </a:spcBef>
              <a:buFont typeface="Arial" panose="020B0604020202020204" pitchFamily="34" charset="0"/>
              <a:buChar char="•"/>
            </a:pPr>
            <a:r>
              <a:rPr lang="en-US" sz="2000" spc="-1" dirty="0">
                <a:solidFill>
                  <a:srgbClr val="000000"/>
                </a:solidFill>
                <a:latin typeface="Tahoma"/>
                <a:cs typeface="Microsoft Sans Serif" panose="020B0604020202020204" pitchFamily="34" charset="0"/>
              </a:rPr>
              <a:t>20s resolution is often not available in deployed systems.</a:t>
            </a:r>
          </a:p>
          <a:p>
            <a:pPr marL="800100" lvl="1" indent="-342900">
              <a:lnSpc>
                <a:spcPct val="110000"/>
              </a:lnSpc>
              <a:spcBef>
                <a:spcPts val="600"/>
              </a:spcBef>
              <a:buFont typeface="Arial" panose="020B0604020202020204" pitchFamily="34" charset="0"/>
              <a:buChar char="•"/>
            </a:pPr>
            <a:r>
              <a:rPr lang="en-US" sz="2000" i="1" spc="-1" dirty="0">
                <a:solidFill>
                  <a:srgbClr val="000000"/>
                </a:solidFill>
                <a:latin typeface="+mj-lt"/>
                <a:cs typeface="Microsoft Sans Serif" panose="020B0604020202020204" pitchFamily="34" charset="0"/>
              </a:rPr>
              <a:t>How far can we </a:t>
            </a:r>
            <a:r>
              <a:rPr lang="en-US" sz="2000" i="1" spc="-1" dirty="0" err="1">
                <a:solidFill>
                  <a:srgbClr val="000000"/>
                </a:solidFill>
                <a:latin typeface="+mj-lt"/>
                <a:cs typeface="Microsoft Sans Serif" panose="020B0604020202020204" pitchFamily="34" charset="0"/>
              </a:rPr>
              <a:t>downsample</a:t>
            </a:r>
            <a:r>
              <a:rPr lang="en-US" sz="2000" i="1" spc="-1" dirty="0">
                <a:solidFill>
                  <a:srgbClr val="000000"/>
                </a:solidFill>
                <a:latin typeface="+mj-lt"/>
                <a:cs typeface="Microsoft Sans Serif" panose="020B0604020202020204" pitchFamily="34" charset="0"/>
              </a:rPr>
              <a:t> without losing clinical utility?</a:t>
            </a:r>
          </a:p>
          <a:p>
            <a:pPr marL="342900" indent="-342900">
              <a:lnSpc>
                <a:spcPct val="110000"/>
              </a:lnSpc>
              <a:spcBef>
                <a:spcPts val="600"/>
              </a:spcBef>
              <a:buFont typeface="Arial" panose="020B0604020202020204" pitchFamily="34" charset="0"/>
              <a:buChar char="•"/>
            </a:pPr>
            <a:r>
              <a:rPr lang="en-US" sz="2000" spc="-1" dirty="0">
                <a:solidFill>
                  <a:srgbClr val="000000"/>
                </a:solidFill>
                <a:latin typeface="Tahoma"/>
                <a:cs typeface="Microsoft Sans Serif" panose="020B0604020202020204" pitchFamily="34" charset="0"/>
              </a:rPr>
              <a:t>Higher data frequencies</a:t>
            </a:r>
            <a:r>
              <a:rPr lang="en-US" sz="2000" spc="-1" dirty="0">
                <a:solidFill>
                  <a:srgbClr val="000000"/>
                </a:solidFill>
                <a:latin typeface="Tahoma"/>
                <a:ea typeface="Tahoma"/>
                <a:cs typeface="Tahoma"/>
              </a:rPr>
              <a:t> entail higher collection and storage costs.</a:t>
            </a:r>
          </a:p>
          <a:p>
            <a:pPr marL="342900" indent="-342900">
              <a:lnSpc>
                <a:spcPct val="110000"/>
              </a:lnSpc>
              <a:spcBef>
                <a:spcPts val="600"/>
              </a:spcBef>
              <a:buFont typeface="Arial" panose="020B0604020202020204" pitchFamily="34" charset="0"/>
              <a:buChar char="•"/>
            </a:pPr>
            <a:r>
              <a:rPr lang="en-US" sz="2000" spc="-1" dirty="0">
                <a:solidFill>
                  <a:srgbClr val="000000"/>
                </a:solidFill>
                <a:latin typeface="Tahoma"/>
                <a:cs typeface="Microsoft Sans Serif" panose="020B0604020202020204" pitchFamily="34" charset="0"/>
              </a:rPr>
              <a:t>In retrospective analysis existing data repositories may have only low frequency data</a:t>
            </a:r>
            <a:r>
              <a:rPr lang="en-US" sz="2000" spc="-1" dirty="0">
                <a:solidFill>
                  <a:srgbClr val="000000"/>
                </a:solidFill>
                <a:latin typeface="Tahoma"/>
                <a:ea typeface="Tahoma"/>
                <a:cs typeface="Tahoma"/>
              </a:rPr>
              <a:t>.</a:t>
            </a:r>
          </a:p>
        </p:txBody>
      </p:sp>
      <p:sp>
        <p:nvSpPr>
          <p:cNvPr id="4" name="CustomShape 8">
            <a:extLst>
              <a:ext uri="{FF2B5EF4-FFF2-40B4-BE49-F238E27FC236}">
                <a16:creationId xmlns:a16="http://schemas.microsoft.com/office/drawing/2014/main" id="{F6908745-B2F5-417C-A88F-D8B04A013E7C}"/>
              </a:ext>
            </a:extLst>
          </p:cNvPr>
          <p:cNvSpPr/>
          <p:nvPr/>
        </p:nvSpPr>
        <p:spPr>
          <a:xfrm>
            <a:off x="94224" y="3186544"/>
            <a:ext cx="9760975" cy="1978735"/>
          </a:xfrm>
          <a:prstGeom prst="rect">
            <a:avLst/>
          </a:prstGeom>
          <a:solidFill>
            <a:srgbClr val="FFFFFF"/>
          </a:solid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40250259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TextShape 1"/>
          <p:cNvSpPr txBox="1"/>
          <p:nvPr/>
        </p:nvSpPr>
        <p:spPr>
          <a:xfrm>
            <a:off x="0" y="0"/>
            <a:ext cx="10079640" cy="591840"/>
          </a:xfrm>
          <a:prstGeom prst="rect">
            <a:avLst/>
          </a:prstGeom>
          <a:noFill/>
          <a:ln>
            <a:noFill/>
          </a:ln>
        </p:spPr>
        <p:txBody>
          <a:bodyPr lIns="0" tIns="0" rIns="0" bIns="0" anchor="ctr"/>
          <a:lstStyle/>
          <a:p>
            <a:pPr algn="ctr"/>
            <a:r>
              <a:rPr lang="en-US" sz="3200" spc="-1" dirty="0">
                <a:latin typeface="Times New Roman"/>
                <a:cs typeface="Times New Roman"/>
              </a:rPr>
              <a:t>Sampling Every 60m is Detrimental to Performance</a:t>
            </a:r>
            <a:endParaRPr lang="en-US" dirty="0">
              <a:cs typeface="Microsoft Sans Serif" panose="020B0604020202020204" pitchFamily="34" charset="0"/>
            </a:endParaRPr>
          </a:p>
        </p:txBody>
      </p:sp>
      <p:pic>
        <p:nvPicPr>
          <p:cNvPr id="268" name="Picture 267"/>
          <p:cNvPicPr/>
          <p:nvPr/>
        </p:nvPicPr>
        <p:blipFill>
          <a:blip r:embed="rId3">
            <a:extLst>
              <a:ext uri="{28A0092B-C50C-407E-A947-70E740481C1C}">
                <a14:useLocalDpi xmlns:a14="http://schemas.microsoft.com/office/drawing/2010/main" val="0"/>
              </a:ext>
            </a:extLst>
          </a:blip>
          <a:stretch>
            <a:fillRect/>
          </a:stretch>
        </p:blipFill>
        <p:spPr>
          <a:xfrm>
            <a:off x="102966" y="1599210"/>
            <a:ext cx="9883428" cy="2470856"/>
          </a:xfrm>
          <a:prstGeom prst="rect">
            <a:avLst/>
          </a:prstGeom>
          <a:ln>
            <a:noFill/>
          </a:ln>
        </p:spPr>
      </p:pic>
      <p:sp>
        <p:nvSpPr>
          <p:cNvPr id="271" name="TextShape 4"/>
          <p:cNvSpPr txBox="1"/>
          <p:nvPr/>
        </p:nvSpPr>
        <p:spPr>
          <a:xfrm>
            <a:off x="548639" y="677880"/>
            <a:ext cx="4428877" cy="602280"/>
          </a:xfrm>
          <a:prstGeom prst="rect">
            <a:avLst/>
          </a:prstGeom>
          <a:noFill/>
          <a:ln>
            <a:noFill/>
          </a:ln>
        </p:spPr>
        <p:txBody>
          <a:bodyPr lIns="90000" tIns="45000" rIns="90000" bIns="45000"/>
          <a:lstStyle/>
          <a:p>
            <a:r>
              <a:rPr lang="en-US" sz="1800" b="0" strike="noStrike" spc="-1" dirty="0">
                <a:latin typeface="Arial"/>
                <a:cs typeface="Microsoft Sans Serif" panose="020B0604020202020204" pitchFamily="34" charset="0"/>
              </a:rPr>
              <a:t>Positive class: Artifact</a:t>
            </a:r>
          </a:p>
          <a:p>
            <a:r>
              <a:rPr lang="en-US" sz="1800" b="0" strike="noStrike" spc="-1" dirty="0">
                <a:latin typeface="Arial"/>
                <a:cs typeface="Microsoft Sans Serif" panose="020B0604020202020204" pitchFamily="34" charset="0"/>
              </a:rPr>
              <a:t>Negative class: Real instability</a:t>
            </a:r>
          </a:p>
        </p:txBody>
      </p:sp>
    </p:spTree>
    <p:extLst>
      <p:ext uri="{BB962C8B-B14F-4D97-AF65-F5344CB8AC3E}">
        <p14:creationId xmlns:p14="http://schemas.microsoft.com/office/powerpoint/2010/main" val="148709327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TextShape 1"/>
          <p:cNvSpPr txBox="1"/>
          <p:nvPr/>
        </p:nvSpPr>
        <p:spPr>
          <a:xfrm>
            <a:off x="0" y="0"/>
            <a:ext cx="10079640" cy="591840"/>
          </a:xfrm>
          <a:prstGeom prst="rect">
            <a:avLst/>
          </a:prstGeom>
          <a:noFill/>
          <a:ln>
            <a:noFill/>
          </a:ln>
        </p:spPr>
        <p:txBody>
          <a:bodyPr lIns="0" tIns="0" rIns="0" bIns="0" anchor="ctr"/>
          <a:lstStyle/>
          <a:p>
            <a:pPr algn="ctr"/>
            <a:r>
              <a:rPr lang="en-US" sz="3200" spc="-1" dirty="0">
                <a:latin typeface="Times New Roman"/>
                <a:cs typeface="Times New Roman"/>
              </a:rPr>
              <a:t>Good Model Performance if Sampling Every 1 or 2 Minutes</a:t>
            </a:r>
          </a:p>
        </p:txBody>
      </p:sp>
      <p:pic>
        <p:nvPicPr>
          <p:cNvPr id="268" name="Picture 267"/>
          <p:cNvPicPr/>
          <p:nvPr/>
        </p:nvPicPr>
        <p:blipFill>
          <a:blip r:embed="rId3">
            <a:extLst>
              <a:ext uri="{28A0092B-C50C-407E-A947-70E740481C1C}">
                <a14:useLocalDpi xmlns:a14="http://schemas.microsoft.com/office/drawing/2010/main" val="0"/>
              </a:ext>
            </a:extLst>
          </a:blip>
          <a:stretch>
            <a:fillRect/>
          </a:stretch>
        </p:blipFill>
        <p:spPr>
          <a:xfrm>
            <a:off x="102966" y="1599210"/>
            <a:ext cx="9883428" cy="2470856"/>
          </a:xfrm>
          <a:prstGeom prst="rect">
            <a:avLst/>
          </a:prstGeom>
          <a:ln>
            <a:noFill/>
          </a:ln>
        </p:spPr>
      </p:pic>
      <p:sp>
        <p:nvSpPr>
          <p:cNvPr id="271" name="TextShape 4"/>
          <p:cNvSpPr txBox="1"/>
          <p:nvPr/>
        </p:nvSpPr>
        <p:spPr>
          <a:xfrm>
            <a:off x="548639" y="677880"/>
            <a:ext cx="4428877" cy="602280"/>
          </a:xfrm>
          <a:prstGeom prst="rect">
            <a:avLst/>
          </a:prstGeom>
          <a:noFill/>
          <a:ln>
            <a:noFill/>
          </a:ln>
        </p:spPr>
        <p:txBody>
          <a:bodyPr lIns="90000" tIns="45000" rIns="90000" bIns="45000"/>
          <a:lstStyle/>
          <a:p>
            <a:r>
              <a:rPr lang="en-US" sz="1800" b="0" strike="noStrike" spc="-1" dirty="0">
                <a:latin typeface="Arial"/>
                <a:cs typeface="Microsoft Sans Serif" panose="020B0604020202020204" pitchFamily="34" charset="0"/>
              </a:rPr>
              <a:t>Positive class: Artifact</a:t>
            </a:r>
          </a:p>
          <a:p>
            <a:r>
              <a:rPr lang="en-US" sz="1800" b="0" strike="noStrike" spc="-1" dirty="0">
                <a:latin typeface="Arial"/>
                <a:cs typeface="Microsoft Sans Serif" panose="020B0604020202020204" pitchFamily="34" charset="0"/>
              </a:rPr>
              <a:t>Negative class: Real instability</a:t>
            </a:r>
          </a:p>
        </p:txBody>
      </p:sp>
      <p:sp>
        <p:nvSpPr>
          <p:cNvPr id="2" name="Rectangle: Rounded Corners 1">
            <a:extLst>
              <a:ext uri="{FF2B5EF4-FFF2-40B4-BE49-F238E27FC236}">
                <a16:creationId xmlns:a16="http://schemas.microsoft.com/office/drawing/2014/main" id="{3C5CA340-3EDC-4DF0-85D1-82416933915C}"/>
              </a:ext>
            </a:extLst>
          </p:cNvPr>
          <p:cNvSpPr/>
          <p:nvPr/>
        </p:nvSpPr>
        <p:spPr>
          <a:xfrm>
            <a:off x="2142996" y="4157704"/>
            <a:ext cx="5793647" cy="922167"/>
          </a:xfrm>
          <a:prstGeom prst="roundRect">
            <a:avLst/>
          </a:prstGeom>
          <a:solidFill>
            <a:srgbClr val="9A0000"/>
          </a:solid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1"/>
                </a:solidFill>
                <a:cs typeface="Microsoft Sans Serif" panose="020B0604020202020204" pitchFamily="34" charset="0"/>
              </a:rPr>
              <a:t>Key Finding:</a:t>
            </a:r>
            <a:r>
              <a:rPr lang="en-US" dirty="0">
                <a:solidFill>
                  <a:schemeClr val="bg1"/>
                </a:solidFill>
                <a:cs typeface="Microsoft Sans Serif" panose="020B0604020202020204" pitchFamily="34" charset="0"/>
              </a:rPr>
              <a:t> </a:t>
            </a:r>
            <a:r>
              <a:rPr lang="en-US">
                <a:solidFill>
                  <a:schemeClr val="bg1"/>
                </a:solidFill>
                <a:cs typeface="Microsoft Sans Serif" panose="020B0604020202020204" pitchFamily="34" charset="0"/>
              </a:rPr>
              <a:t>Data sampled every </a:t>
            </a:r>
            <a:r>
              <a:rPr lang="en-US" dirty="0">
                <a:solidFill>
                  <a:schemeClr val="bg1"/>
                </a:solidFill>
                <a:cs typeface="Microsoft Sans Serif" panose="020B0604020202020204" pitchFamily="34" charset="0"/>
              </a:rPr>
              <a:t>one or two minutes can be used to adjudicate alerts.</a:t>
            </a:r>
          </a:p>
        </p:txBody>
      </p:sp>
    </p:spTree>
    <p:extLst>
      <p:ext uri="{BB962C8B-B14F-4D97-AF65-F5344CB8AC3E}">
        <p14:creationId xmlns:p14="http://schemas.microsoft.com/office/powerpoint/2010/main" val="415195658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TextShape 1"/>
          <p:cNvSpPr txBox="1"/>
          <p:nvPr/>
        </p:nvSpPr>
        <p:spPr>
          <a:xfrm>
            <a:off x="0" y="0"/>
            <a:ext cx="10079640" cy="591840"/>
          </a:xfrm>
          <a:prstGeom prst="rect">
            <a:avLst/>
          </a:prstGeom>
          <a:noFill/>
          <a:ln>
            <a:noFill/>
          </a:ln>
        </p:spPr>
        <p:txBody>
          <a:bodyPr lIns="0" tIns="0" rIns="0" bIns="0" anchor="ctr"/>
          <a:lstStyle/>
          <a:p>
            <a:pPr algn="ctr"/>
            <a:r>
              <a:rPr lang="en-US" sz="3200" b="0" strike="noStrike" spc="-1" dirty="0">
                <a:solidFill>
                  <a:srgbClr val="000000"/>
                </a:solidFill>
                <a:latin typeface="Times New Roman"/>
                <a:cs typeface="Microsoft Sans Serif" panose="020B0604020202020204" pitchFamily="34" charset="0"/>
              </a:rPr>
              <a:t>Lower Frequency Data Can Be Used to Classify Alerts</a:t>
            </a:r>
          </a:p>
        </p:txBody>
      </p:sp>
      <p:sp>
        <p:nvSpPr>
          <p:cNvPr id="8" name="Rectangle: Rounded Corners 7">
            <a:extLst>
              <a:ext uri="{FF2B5EF4-FFF2-40B4-BE49-F238E27FC236}">
                <a16:creationId xmlns:a16="http://schemas.microsoft.com/office/drawing/2014/main" id="{E813B48C-CEDB-4A20-AEFD-CA094E633EEC}"/>
              </a:ext>
            </a:extLst>
          </p:cNvPr>
          <p:cNvSpPr/>
          <p:nvPr/>
        </p:nvSpPr>
        <p:spPr>
          <a:xfrm>
            <a:off x="49175" y="1008108"/>
            <a:ext cx="9982274" cy="700620"/>
          </a:xfrm>
          <a:prstGeom prst="roundRect">
            <a:avLst/>
          </a:prstGeom>
          <a:solidFill>
            <a:srgbClr val="9A0000"/>
          </a:solid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pc="-1" dirty="0">
                <a:solidFill>
                  <a:schemeClr val="bg1"/>
                </a:solidFill>
                <a:latin typeface="Tahoma"/>
                <a:cs typeface="Microsoft Sans Serif" panose="020B0604020202020204" pitchFamily="34" charset="0"/>
              </a:rPr>
              <a:t>Vital sign data collected as infrequently as every 120 seconds can be used to adjudicate alerts without significantly sacrificing model performance.</a:t>
            </a:r>
          </a:p>
        </p:txBody>
      </p:sp>
      <p:sp>
        <p:nvSpPr>
          <p:cNvPr id="2" name="TextShape 2">
            <a:extLst>
              <a:ext uri="{FF2B5EF4-FFF2-40B4-BE49-F238E27FC236}">
                <a16:creationId xmlns:a16="http://schemas.microsoft.com/office/drawing/2014/main" id="{6BAE92D5-CB50-4C7A-A5D2-34A6937563D3}"/>
              </a:ext>
            </a:extLst>
          </p:cNvPr>
          <p:cNvSpPr txBox="1"/>
          <p:nvPr/>
        </p:nvSpPr>
        <p:spPr>
          <a:xfrm>
            <a:off x="3418053" y="673101"/>
            <a:ext cx="3244518" cy="315958"/>
          </a:xfrm>
          <a:prstGeom prst="rect">
            <a:avLst/>
          </a:prstGeom>
          <a:noFill/>
          <a:ln>
            <a:noFill/>
          </a:ln>
        </p:spPr>
        <p:txBody>
          <a:bodyPr lIns="0" tIns="0" rIns="0" bIns="0" anchor="t">
            <a:normAutofit/>
          </a:bodyPr>
          <a:lstStyle/>
          <a:p>
            <a:pPr algn="ctr"/>
            <a:r>
              <a:rPr lang="en-US" b="1" strike="noStrike" spc="-1" dirty="0">
                <a:solidFill>
                  <a:srgbClr val="000000"/>
                </a:solidFill>
                <a:latin typeface="Tahoma"/>
                <a:cs typeface="Microsoft Sans Serif" panose="020B0604020202020204" pitchFamily="34" charset="0"/>
              </a:rPr>
              <a:t>Key Finding</a:t>
            </a:r>
            <a:endParaRPr lang="en-US" b="0" strike="noStrike" spc="-1" dirty="0">
              <a:solidFill>
                <a:schemeClr val="bg1"/>
              </a:solidFill>
              <a:latin typeface="Tahoma"/>
              <a:ea typeface="Tahoma"/>
              <a:cs typeface="Tahoma"/>
            </a:endParaRPr>
          </a:p>
        </p:txBody>
      </p:sp>
      <p:sp>
        <p:nvSpPr>
          <p:cNvPr id="9" name="Rectangle: Rounded Corners 8">
            <a:extLst>
              <a:ext uri="{FF2B5EF4-FFF2-40B4-BE49-F238E27FC236}">
                <a16:creationId xmlns:a16="http://schemas.microsoft.com/office/drawing/2014/main" id="{A3EA2802-6651-4946-A7D1-38BC3AB5ABA2}"/>
              </a:ext>
            </a:extLst>
          </p:cNvPr>
          <p:cNvSpPr/>
          <p:nvPr/>
        </p:nvSpPr>
        <p:spPr>
          <a:xfrm>
            <a:off x="49175" y="2315241"/>
            <a:ext cx="9982274" cy="1074697"/>
          </a:xfrm>
          <a:prstGeom prst="roundRect">
            <a:avLst/>
          </a:prstGeom>
          <a:solidFill>
            <a:srgbClr val="147E17"/>
          </a:solid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107950" algn="ctr">
              <a:spcBef>
                <a:spcPts val="1171"/>
              </a:spcBef>
              <a:buClr>
                <a:srgbClr val="000000"/>
              </a:buClr>
              <a:buSzPct val="45000"/>
            </a:pPr>
            <a:r>
              <a:rPr lang="en-US" spc="-1" dirty="0">
                <a:solidFill>
                  <a:schemeClr val="bg1"/>
                </a:solidFill>
                <a:latin typeface="Tahoma"/>
                <a:ea typeface="Tahoma"/>
                <a:cs typeface="Microsoft Sans Serif" panose="020B0604020202020204" pitchFamily="34" charset="0"/>
              </a:rPr>
              <a:t>Analysis applicable to a wider range of existing systems which sample at lower rates.</a:t>
            </a:r>
          </a:p>
          <a:p>
            <a:pPr marL="107950" algn="ctr">
              <a:spcBef>
                <a:spcPts val="1171"/>
              </a:spcBef>
              <a:buClr>
                <a:srgbClr val="000000"/>
              </a:buClr>
              <a:buSzPct val="45000"/>
            </a:pPr>
            <a:r>
              <a:rPr lang="en-US" spc="-1" dirty="0">
                <a:solidFill>
                  <a:schemeClr val="bg1"/>
                </a:solidFill>
                <a:latin typeface="Tahoma"/>
                <a:ea typeface="Tahoma"/>
                <a:cs typeface="Microsoft Sans Serif" panose="020B0604020202020204" pitchFamily="34" charset="0"/>
              </a:rPr>
              <a:t>Helps understand trade offs between sampling frequency and clinical utility of the models.</a:t>
            </a:r>
          </a:p>
        </p:txBody>
      </p:sp>
      <p:sp>
        <p:nvSpPr>
          <p:cNvPr id="7" name="TextShape 2">
            <a:extLst>
              <a:ext uri="{FF2B5EF4-FFF2-40B4-BE49-F238E27FC236}">
                <a16:creationId xmlns:a16="http://schemas.microsoft.com/office/drawing/2014/main" id="{3DEB79DA-BD2F-4894-A4FF-E19682387A90}"/>
              </a:ext>
            </a:extLst>
          </p:cNvPr>
          <p:cNvSpPr txBox="1"/>
          <p:nvPr/>
        </p:nvSpPr>
        <p:spPr>
          <a:xfrm>
            <a:off x="3136344" y="1990680"/>
            <a:ext cx="3807937" cy="315958"/>
          </a:xfrm>
          <a:prstGeom prst="rect">
            <a:avLst/>
          </a:prstGeom>
          <a:noFill/>
          <a:ln>
            <a:noFill/>
          </a:ln>
        </p:spPr>
        <p:txBody>
          <a:bodyPr lIns="0" tIns="0" rIns="0" bIns="0" anchor="t">
            <a:noAutofit/>
          </a:bodyPr>
          <a:lstStyle/>
          <a:p>
            <a:pPr algn="ctr"/>
            <a:r>
              <a:rPr lang="en-US" b="1" strike="noStrike" spc="-1" dirty="0">
                <a:solidFill>
                  <a:srgbClr val="000000"/>
                </a:solidFill>
                <a:latin typeface="Tahoma"/>
                <a:cs typeface="Microsoft Sans Serif" panose="020B0604020202020204" pitchFamily="34" charset="0"/>
              </a:rPr>
              <a:t>Impact (Why we care)</a:t>
            </a:r>
            <a:endParaRPr lang="en-US" b="0" strike="noStrike" spc="-1" dirty="0">
              <a:solidFill>
                <a:schemeClr val="bg1"/>
              </a:solidFill>
              <a:latin typeface="Tahoma"/>
              <a:ea typeface="Tahoma"/>
              <a:cs typeface="Tahoma"/>
            </a:endParaRPr>
          </a:p>
        </p:txBody>
      </p:sp>
      <p:sp>
        <p:nvSpPr>
          <p:cNvPr id="5" name="Rectangle: Rounded Corners 4">
            <a:extLst>
              <a:ext uri="{FF2B5EF4-FFF2-40B4-BE49-F238E27FC236}">
                <a16:creationId xmlns:a16="http://schemas.microsoft.com/office/drawing/2014/main" id="{58EAB602-E757-41E9-8F9C-1B7EBBECA173}"/>
              </a:ext>
            </a:extLst>
          </p:cNvPr>
          <p:cNvSpPr/>
          <p:nvPr/>
        </p:nvSpPr>
        <p:spPr>
          <a:xfrm>
            <a:off x="49175" y="3982219"/>
            <a:ext cx="9982274" cy="996181"/>
          </a:xfrm>
          <a:prstGeom prst="roundRect">
            <a:avLst/>
          </a:prstGeom>
          <a:solidFill>
            <a:schemeClr val="accent1">
              <a:lumMod val="75000"/>
            </a:schemeClr>
          </a:solid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107950" algn="ctr">
              <a:spcBef>
                <a:spcPts val="1171"/>
              </a:spcBef>
              <a:buClr>
                <a:srgbClr val="000000"/>
              </a:buClr>
              <a:buSzPct val="45000"/>
            </a:pPr>
            <a:r>
              <a:rPr lang="en-US" sz="1990" spc="-1" dirty="0">
                <a:solidFill>
                  <a:schemeClr val="bg1"/>
                </a:solidFill>
                <a:latin typeface="Tahoma"/>
                <a:ea typeface="Tahoma"/>
                <a:cs typeface="Tahoma"/>
              </a:rPr>
              <a:t>Does sampling more frequently improve performance?</a:t>
            </a:r>
            <a:br>
              <a:rPr lang="en-US" sz="1990" spc="-1" dirty="0">
                <a:solidFill>
                  <a:schemeClr val="bg1"/>
                </a:solidFill>
                <a:latin typeface="Tahoma"/>
                <a:ea typeface="Tahoma"/>
                <a:cs typeface="Tahoma"/>
              </a:rPr>
            </a:br>
            <a:r>
              <a:rPr lang="en-US" sz="1600" spc="-1" dirty="0">
                <a:solidFill>
                  <a:schemeClr val="bg1"/>
                </a:solidFill>
                <a:latin typeface="Tahoma"/>
                <a:ea typeface="Tahoma"/>
                <a:cs typeface="Tahoma"/>
              </a:rPr>
              <a:t>Work on similar projects suggests we can derive more descriptive features when higher frequency data is available.</a:t>
            </a:r>
          </a:p>
        </p:txBody>
      </p:sp>
      <p:sp>
        <p:nvSpPr>
          <p:cNvPr id="10" name="TextShape 2">
            <a:extLst>
              <a:ext uri="{FF2B5EF4-FFF2-40B4-BE49-F238E27FC236}">
                <a16:creationId xmlns:a16="http://schemas.microsoft.com/office/drawing/2014/main" id="{ED131F1D-3ED5-4871-9F6C-448C2A16D73D}"/>
              </a:ext>
            </a:extLst>
          </p:cNvPr>
          <p:cNvSpPr txBox="1"/>
          <p:nvPr/>
        </p:nvSpPr>
        <p:spPr>
          <a:xfrm>
            <a:off x="3136344" y="3671891"/>
            <a:ext cx="3807937" cy="315958"/>
          </a:xfrm>
          <a:prstGeom prst="rect">
            <a:avLst/>
          </a:prstGeom>
          <a:noFill/>
          <a:ln>
            <a:noFill/>
          </a:ln>
        </p:spPr>
        <p:txBody>
          <a:bodyPr lIns="0" tIns="0" rIns="0" bIns="0" anchor="t">
            <a:noAutofit/>
          </a:bodyPr>
          <a:lstStyle/>
          <a:p>
            <a:pPr algn="ctr"/>
            <a:r>
              <a:rPr lang="en-US" b="1" strike="noStrike" spc="-1" dirty="0">
                <a:solidFill>
                  <a:srgbClr val="000000"/>
                </a:solidFill>
                <a:latin typeface="Tahoma"/>
                <a:cs typeface="Microsoft Sans Serif" panose="020B0604020202020204" pitchFamily="34" charset="0"/>
              </a:rPr>
              <a:t>Next Steps</a:t>
            </a:r>
            <a:endParaRPr lang="en-US" b="0" strike="noStrike" spc="-1" dirty="0">
              <a:solidFill>
                <a:schemeClr val="bg1"/>
              </a:solidFill>
              <a:latin typeface="Tahoma"/>
              <a:ea typeface="Tahoma"/>
              <a:cs typeface="Tahoma"/>
            </a:endParaRPr>
          </a:p>
        </p:txBody>
      </p:sp>
      <p:sp>
        <p:nvSpPr>
          <p:cNvPr id="13" name="CustomShape 9">
            <a:extLst>
              <a:ext uri="{FF2B5EF4-FFF2-40B4-BE49-F238E27FC236}">
                <a16:creationId xmlns:a16="http://schemas.microsoft.com/office/drawing/2014/main" id="{378D0621-61E1-429F-BF36-C3CFD14A7996}"/>
              </a:ext>
            </a:extLst>
          </p:cNvPr>
          <p:cNvSpPr/>
          <p:nvPr/>
        </p:nvSpPr>
        <p:spPr>
          <a:xfrm>
            <a:off x="-1" y="1990680"/>
            <a:ext cx="10079639" cy="3078236"/>
          </a:xfrm>
          <a:prstGeom prst="rect">
            <a:avLst/>
          </a:prstGeom>
          <a:solidFill>
            <a:srgbClr val="FFFFFF"/>
          </a:solid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60334914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TextShape 1"/>
          <p:cNvSpPr txBox="1"/>
          <p:nvPr/>
        </p:nvSpPr>
        <p:spPr>
          <a:xfrm>
            <a:off x="0" y="0"/>
            <a:ext cx="10079640" cy="591840"/>
          </a:xfrm>
          <a:prstGeom prst="rect">
            <a:avLst/>
          </a:prstGeom>
          <a:noFill/>
          <a:ln>
            <a:noFill/>
          </a:ln>
        </p:spPr>
        <p:txBody>
          <a:bodyPr lIns="0" tIns="0" rIns="0" bIns="0" anchor="ctr"/>
          <a:lstStyle/>
          <a:p>
            <a:pPr algn="ctr"/>
            <a:r>
              <a:rPr lang="en-US" sz="3200" b="0" strike="noStrike" spc="-1" dirty="0">
                <a:solidFill>
                  <a:srgbClr val="000000"/>
                </a:solidFill>
                <a:latin typeface="Times New Roman"/>
                <a:cs typeface="Microsoft Sans Serif" panose="020B0604020202020204" pitchFamily="34" charset="0"/>
              </a:rPr>
              <a:t>Lower Frequency Data Can Be Used to Classify Alerts</a:t>
            </a:r>
          </a:p>
        </p:txBody>
      </p:sp>
      <p:sp>
        <p:nvSpPr>
          <p:cNvPr id="8" name="Rectangle: Rounded Corners 7">
            <a:extLst>
              <a:ext uri="{FF2B5EF4-FFF2-40B4-BE49-F238E27FC236}">
                <a16:creationId xmlns:a16="http://schemas.microsoft.com/office/drawing/2014/main" id="{E813B48C-CEDB-4A20-AEFD-CA094E633EEC}"/>
              </a:ext>
            </a:extLst>
          </p:cNvPr>
          <p:cNvSpPr/>
          <p:nvPr/>
        </p:nvSpPr>
        <p:spPr>
          <a:xfrm>
            <a:off x="49175" y="1008108"/>
            <a:ext cx="9982274" cy="700620"/>
          </a:xfrm>
          <a:prstGeom prst="roundRect">
            <a:avLst/>
          </a:prstGeom>
          <a:solidFill>
            <a:srgbClr val="9A0000"/>
          </a:solid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pc="-1" dirty="0">
                <a:solidFill>
                  <a:schemeClr val="bg1"/>
                </a:solidFill>
                <a:latin typeface="Tahoma"/>
                <a:cs typeface="Microsoft Sans Serif" panose="020B0604020202020204" pitchFamily="34" charset="0"/>
              </a:rPr>
              <a:t>Vital sign data collected as infrequently as every 120 seconds can be used to adjudicate alerts without significantly sacrificing model performance.</a:t>
            </a:r>
          </a:p>
        </p:txBody>
      </p:sp>
      <p:sp>
        <p:nvSpPr>
          <p:cNvPr id="2" name="TextShape 2">
            <a:extLst>
              <a:ext uri="{FF2B5EF4-FFF2-40B4-BE49-F238E27FC236}">
                <a16:creationId xmlns:a16="http://schemas.microsoft.com/office/drawing/2014/main" id="{6BAE92D5-CB50-4C7A-A5D2-34A6937563D3}"/>
              </a:ext>
            </a:extLst>
          </p:cNvPr>
          <p:cNvSpPr txBox="1"/>
          <p:nvPr/>
        </p:nvSpPr>
        <p:spPr>
          <a:xfrm>
            <a:off x="3418053" y="673101"/>
            <a:ext cx="3244518" cy="315958"/>
          </a:xfrm>
          <a:prstGeom prst="rect">
            <a:avLst/>
          </a:prstGeom>
          <a:noFill/>
          <a:ln>
            <a:noFill/>
          </a:ln>
        </p:spPr>
        <p:txBody>
          <a:bodyPr lIns="0" tIns="0" rIns="0" bIns="0" anchor="t">
            <a:normAutofit/>
          </a:bodyPr>
          <a:lstStyle/>
          <a:p>
            <a:pPr algn="ctr"/>
            <a:r>
              <a:rPr lang="en-US" b="1" strike="noStrike" spc="-1" dirty="0">
                <a:solidFill>
                  <a:srgbClr val="000000"/>
                </a:solidFill>
                <a:latin typeface="Tahoma"/>
                <a:cs typeface="Microsoft Sans Serif" panose="020B0604020202020204" pitchFamily="34" charset="0"/>
              </a:rPr>
              <a:t>Key Finding</a:t>
            </a:r>
            <a:endParaRPr lang="en-US" b="0" strike="noStrike" spc="-1" dirty="0">
              <a:solidFill>
                <a:schemeClr val="bg1"/>
              </a:solidFill>
              <a:latin typeface="Tahoma"/>
              <a:ea typeface="Tahoma"/>
              <a:cs typeface="Tahoma"/>
            </a:endParaRPr>
          </a:p>
        </p:txBody>
      </p:sp>
      <p:sp>
        <p:nvSpPr>
          <p:cNvPr id="9" name="Rectangle: Rounded Corners 8">
            <a:extLst>
              <a:ext uri="{FF2B5EF4-FFF2-40B4-BE49-F238E27FC236}">
                <a16:creationId xmlns:a16="http://schemas.microsoft.com/office/drawing/2014/main" id="{A3EA2802-6651-4946-A7D1-38BC3AB5ABA2}"/>
              </a:ext>
            </a:extLst>
          </p:cNvPr>
          <p:cNvSpPr/>
          <p:nvPr/>
        </p:nvSpPr>
        <p:spPr>
          <a:xfrm>
            <a:off x="49175" y="2315241"/>
            <a:ext cx="9982274" cy="1074697"/>
          </a:xfrm>
          <a:prstGeom prst="roundRect">
            <a:avLst/>
          </a:prstGeom>
          <a:solidFill>
            <a:srgbClr val="147E17"/>
          </a:solid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107950" algn="ctr">
              <a:spcBef>
                <a:spcPts val="1171"/>
              </a:spcBef>
              <a:buClr>
                <a:srgbClr val="000000"/>
              </a:buClr>
              <a:buSzPct val="45000"/>
            </a:pPr>
            <a:r>
              <a:rPr lang="en-US" spc="-1" dirty="0">
                <a:solidFill>
                  <a:schemeClr val="bg1"/>
                </a:solidFill>
                <a:latin typeface="Tahoma"/>
                <a:ea typeface="Tahoma"/>
                <a:cs typeface="Microsoft Sans Serif" panose="020B0604020202020204" pitchFamily="34" charset="0"/>
              </a:rPr>
              <a:t>Analysis applicable to a wider range of existing systems which sample at lower rates.</a:t>
            </a:r>
          </a:p>
          <a:p>
            <a:pPr marL="107950" algn="ctr">
              <a:spcBef>
                <a:spcPts val="1171"/>
              </a:spcBef>
              <a:buClr>
                <a:srgbClr val="000000"/>
              </a:buClr>
              <a:buSzPct val="45000"/>
            </a:pPr>
            <a:r>
              <a:rPr lang="en-US" spc="-1" dirty="0">
                <a:solidFill>
                  <a:schemeClr val="bg1"/>
                </a:solidFill>
                <a:latin typeface="Tahoma"/>
                <a:ea typeface="Tahoma"/>
                <a:cs typeface="Microsoft Sans Serif" panose="020B0604020202020204" pitchFamily="34" charset="0"/>
              </a:rPr>
              <a:t>Helps understand trade offs between sampling frequency and clinical utility of the models.</a:t>
            </a:r>
          </a:p>
        </p:txBody>
      </p:sp>
      <p:sp>
        <p:nvSpPr>
          <p:cNvPr id="7" name="TextShape 2">
            <a:extLst>
              <a:ext uri="{FF2B5EF4-FFF2-40B4-BE49-F238E27FC236}">
                <a16:creationId xmlns:a16="http://schemas.microsoft.com/office/drawing/2014/main" id="{3DEB79DA-BD2F-4894-A4FF-E19682387A90}"/>
              </a:ext>
            </a:extLst>
          </p:cNvPr>
          <p:cNvSpPr txBox="1"/>
          <p:nvPr/>
        </p:nvSpPr>
        <p:spPr>
          <a:xfrm>
            <a:off x="3136344" y="1990680"/>
            <a:ext cx="3807937" cy="315958"/>
          </a:xfrm>
          <a:prstGeom prst="rect">
            <a:avLst/>
          </a:prstGeom>
          <a:noFill/>
          <a:ln>
            <a:noFill/>
          </a:ln>
        </p:spPr>
        <p:txBody>
          <a:bodyPr lIns="0" tIns="0" rIns="0" bIns="0" anchor="t">
            <a:noAutofit/>
          </a:bodyPr>
          <a:lstStyle/>
          <a:p>
            <a:pPr algn="ctr"/>
            <a:r>
              <a:rPr lang="en-US" b="1" strike="noStrike" spc="-1" dirty="0">
                <a:solidFill>
                  <a:srgbClr val="000000"/>
                </a:solidFill>
                <a:latin typeface="Tahoma"/>
                <a:cs typeface="Microsoft Sans Serif" panose="020B0604020202020204" pitchFamily="34" charset="0"/>
              </a:rPr>
              <a:t>Impact (Why we care)</a:t>
            </a:r>
            <a:endParaRPr lang="en-US" b="0" strike="noStrike" spc="-1" dirty="0">
              <a:solidFill>
                <a:schemeClr val="bg1"/>
              </a:solidFill>
              <a:latin typeface="Tahoma"/>
              <a:ea typeface="Tahoma"/>
              <a:cs typeface="Tahoma"/>
            </a:endParaRPr>
          </a:p>
        </p:txBody>
      </p:sp>
      <p:sp>
        <p:nvSpPr>
          <p:cNvPr id="5" name="Rectangle: Rounded Corners 4">
            <a:extLst>
              <a:ext uri="{FF2B5EF4-FFF2-40B4-BE49-F238E27FC236}">
                <a16:creationId xmlns:a16="http://schemas.microsoft.com/office/drawing/2014/main" id="{58EAB602-E757-41E9-8F9C-1B7EBBECA173}"/>
              </a:ext>
            </a:extLst>
          </p:cNvPr>
          <p:cNvSpPr/>
          <p:nvPr/>
        </p:nvSpPr>
        <p:spPr>
          <a:xfrm>
            <a:off x="49175" y="3982219"/>
            <a:ext cx="9982274" cy="996181"/>
          </a:xfrm>
          <a:prstGeom prst="roundRect">
            <a:avLst/>
          </a:prstGeom>
          <a:solidFill>
            <a:schemeClr val="accent1">
              <a:lumMod val="75000"/>
            </a:schemeClr>
          </a:solid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107950" algn="ctr">
              <a:spcBef>
                <a:spcPts val="1171"/>
              </a:spcBef>
              <a:buClr>
                <a:srgbClr val="000000"/>
              </a:buClr>
              <a:buSzPct val="45000"/>
            </a:pPr>
            <a:r>
              <a:rPr lang="en-US" sz="1990" spc="-1" dirty="0">
                <a:solidFill>
                  <a:schemeClr val="bg1"/>
                </a:solidFill>
                <a:latin typeface="Tahoma"/>
                <a:ea typeface="Tahoma"/>
                <a:cs typeface="Tahoma"/>
              </a:rPr>
              <a:t>Does sampling more frequently improve performance?</a:t>
            </a:r>
            <a:br>
              <a:rPr lang="en-US" sz="1990" spc="-1" dirty="0">
                <a:solidFill>
                  <a:schemeClr val="bg1"/>
                </a:solidFill>
                <a:latin typeface="Tahoma"/>
                <a:ea typeface="Tahoma"/>
                <a:cs typeface="Tahoma"/>
              </a:rPr>
            </a:br>
            <a:r>
              <a:rPr lang="en-US" sz="1600" spc="-1" dirty="0">
                <a:solidFill>
                  <a:schemeClr val="bg1"/>
                </a:solidFill>
                <a:latin typeface="Tahoma"/>
                <a:ea typeface="Tahoma"/>
                <a:cs typeface="Tahoma"/>
              </a:rPr>
              <a:t>Work on similar projects suggests we can derive more descriptive features when higher frequency data is available.</a:t>
            </a:r>
          </a:p>
        </p:txBody>
      </p:sp>
      <p:sp>
        <p:nvSpPr>
          <p:cNvPr id="10" name="TextShape 2">
            <a:extLst>
              <a:ext uri="{FF2B5EF4-FFF2-40B4-BE49-F238E27FC236}">
                <a16:creationId xmlns:a16="http://schemas.microsoft.com/office/drawing/2014/main" id="{ED131F1D-3ED5-4871-9F6C-448C2A16D73D}"/>
              </a:ext>
            </a:extLst>
          </p:cNvPr>
          <p:cNvSpPr txBox="1"/>
          <p:nvPr/>
        </p:nvSpPr>
        <p:spPr>
          <a:xfrm>
            <a:off x="3136344" y="3671891"/>
            <a:ext cx="3807937" cy="315958"/>
          </a:xfrm>
          <a:prstGeom prst="rect">
            <a:avLst/>
          </a:prstGeom>
          <a:noFill/>
          <a:ln>
            <a:noFill/>
          </a:ln>
        </p:spPr>
        <p:txBody>
          <a:bodyPr lIns="0" tIns="0" rIns="0" bIns="0" anchor="t">
            <a:noAutofit/>
          </a:bodyPr>
          <a:lstStyle/>
          <a:p>
            <a:pPr algn="ctr"/>
            <a:r>
              <a:rPr lang="en-US" b="1" strike="noStrike" spc="-1" dirty="0">
                <a:solidFill>
                  <a:srgbClr val="000000"/>
                </a:solidFill>
                <a:latin typeface="Tahoma"/>
                <a:cs typeface="Microsoft Sans Serif" panose="020B0604020202020204" pitchFamily="34" charset="0"/>
              </a:rPr>
              <a:t>Next Steps</a:t>
            </a:r>
            <a:endParaRPr lang="en-US" b="0" strike="noStrike" spc="-1" dirty="0">
              <a:solidFill>
                <a:schemeClr val="bg1"/>
              </a:solidFill>
              <a:latin typeface="Tahoma"/>
              <a:ea typeface="Tahoma"/>
              <a:cs typeface="Tahoma"/>
            </a:endParaRPr>
          </a:p>
        </p:txBody>
      </p:sp>
      <p:sp>
        <p:nvSpPr>
          <p:cNvPr id="13" name="CustomShape 9">
            <a:extLst>
              <a:ext uri="{FF2B5EF4-FFF2-40B4-BE49-F238E27FC236}">
                <a16:creationId xmlns:a16="http://schemas.microsoft.com/office/drawing/2014/main" id="{378D0621-61E1-429F-BF36-C3CFD14A7996}"/>
              </a:ext>
            </a:extLst>
          </p:cNvPr>
          <p:cNvSpPr/>
          <p:nvPr/>
        </p:nvSpPr>
        <p:spPr>
          <a:xfrm>
            <a:off x="-1" y="3671890"/>
            <a:ext cx="10079639" cy="1397025"/>
          </a:xfrm>
          <a:prstGeom prst="rect">
            <a:avLst/>
          </a:prstGeom>
          <a:solidFill>
            <a:srgbClr val="FFFFFF"/>
          </a:solid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07607193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TextShape 1"/>
          <p:cNvSpPr txBox="1"/>
          <p:nvPr/>
        </p:nvSpPr>
        <p:spPr>
          <a:xfrm>
            <a:off x="0" y="0"/>
            <a:ext cx="10079640" cy="591840"/>
          </a:xfrm>
          <a:prstGeom prst="rect">
            <a:avLst/>
          </a:prstGeom>
          <a:noFill/>
          <a:ln>
            <a:noFill/>
          </a:ln>
        </p:spPr>
        <p:txBody>
          <a:bodyPr lIns="0" tIns="0" rIns="0" bIns="0" anchor="ctr"/>
          <a:lstStyle/>
          <a:p>
            <a:pPr algn="ctr"/>
            <a:r>
              <a:rPr lang="en-US" sz="3200" b="0" strike="noStrike" spc="-1" dirty="0">
                <a:solidFill>
                  <a:srgbClr val="000000"/>
                </a:solidFill>
                <a:latin typeface="Times New Roman"/>
                <a:cs typeface="Microsoft Sans Serif" panose="020B0604020202020204" pitchFamily="34" charset="0"/>
              </a:rPr>
              <a:t>Lower Frequency Data Can Be Used to Classify Alerts</a:t>
            </a:r>
          </a:p>
        </p:txBody>
      </p:sp>
      <p:sp>
        <p:nvSpPr>
          <p:cNvPr id="8" name="Rectangle: Rounded Corners 7">
            <a:extLst>
              <a:ext uri="{FF2B5EF4-FFF2-40B4-BE49-F238E27FC236}">
                <a16:creationId xmlns:a16="http://schemas.microsoft.com/office/drawing/2014/main" id="{E813B48C-CEDB-4A20-AEFD-CA094E633EEC}"/>
              </a:ext>
            </a:extLst>
          </p:cNvPr>
          <p:cNvSpPr/>
          <p:nvPr/>
        </p:nvSpPr>
        <p:spPr>
          <a:xfrm>
            <a:off x="49175" y="1008108"/>
            <a:ext cx="9982274" cy="700620"/>
          </a:xfrm>
          <a:prstGeom prst="roundRect">
            <a:avLst/>
          </a:prstGeom>
          <a:solidFill>
            <a:srgbClr val="9A0000"/>
          </a:solid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pc="-1" dirty="0">
                <a:solidFill>
                  <a:schemeClr val="bg1"/>
                </a:solidFill>
                <a:latin typeface="Tahoma"/>
                <a:cs typeface="Microsoft Sans Serif" panose="020B0604020202020204" pitchFamily="34" charset="0"/>
              </a:rPr>
              <a:t>Vital sign data collected as infrequently as every 120 seconds can be used to adjudicate alerts without significantly sacrificing model performance.</a:t>
            </a:r>
          </a:p>
        </p:txBody>
      </p:sp>
      <p:sp>
        <p:nvSpPr>
          <p:cNvPr id="2" name="TextShape 2">
            <a:extLst>
              <a:ext uri="{FF2B5EF4-FFF2-40B4-BE49-F238E27FC236}">
                <a16:creationId xmlns:a16="http://schemas.microsoft.com/office/drawing/2014/main" id="{6BAE92D5-CB50-4C7A-A5D2-34A6937563D3}"/>
              </a:ext>
            </a:extLst>
          </p:cNvPr>
          <p:cNvSpPr txBox="1"/>
          <p:nvPr/>
        </p:nvSpPr>
        <p:spPr>
          <a:xfrm>
            <a:off x="3418053" y="673101"/>
            <a:ext cx="3244518" cy="315958"/>
          </a:xfrm>
          <a:prstGeom prst="rect">
            <a:avLst/>
          </a:prstGeom>
          <a:noFill/>
          <a:ln>
            <a:noFill/>
          </a:ln>
        </p:spPr>
        <p:txBody>
          <a:bodyPr lIns="0" tIns="0" rIns="0" bIns="0" anchor="t">
            <a:normAutofit/>
          </a:bodyPr>
          <a:lstStyle/>
          <a:p>
            <a:pPr algn="ctr"/>
            <a:r>
              <a:rPr lang="en-US" b="1" strike="noStrike" spc="-1" dirty="0">
                <a:solidFill>
                  <a:srgbClr val="000000"/>
                </a:solidFill>
                <a:latin typeface="Tahoma"/>
                <a:cs typeface="Microsoft Sans Serif" panose="020B0604020202020204" pitchFamily="34" charset="0"/>
              </a:rPr>
              <a:t>Key Finding</a:t>
            </a:r>
            <a:endParaRPr lang="en-US" b="0" strike="noStrike" spc="-1" dirty="0">
              <a:solidFill>
                <a:schemeClr val="bg1"/>
              </a:solidFill>
              <a:latin typeface="Tahoma"/>
              <a:ea typeface="Tahoma"/>
              <a:cs typeface="Tahoma"/>
            </a:endParaRPr>
          </a:p>
        </p:txBody>
      </p:sp>
      <p:sp>
        <p:nvSpPr>
          <p:cNvPr id="9" name="Rectangle: Rounded Corners 8">
            <a:extLst>
              <a:ext uri="{FF2B5EF4-FFF2-40B4-BE49-F238E27FC236}">
                <a16:creationId xmlns:a16="http://schemas.microsoft.com/office/drawing/2014/main" id="{A3EA2802-6651-4946-A7D1-38BC3AB5ABA2}"/>
              </a:ext>
            </a:extLst>
          </p:cNvPr>
          <p:cNvSpPr/>
          <p:nvPr/>
        </p:nvSpPr>
        <p:spPr>
          <a:xfrm>
            <a:off x="49175" y="2315241"/>
            <a:ext cx="9982274" cy="1074697"/>
          </a:xfrm>
          <a:prstGeom prst="roundRect">
            <a:avLst/>
          </a:prstGeom>
          <a:solidFill>
            <a:srgbClr val="147E17"/>
          </a:solid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107950" algn="ctr">
              <a:spcBef>
                <a:spcPts val="1171"/>
              </a:spcBef>
              <a:buClr>
                <a:srgbClr val="000000"/>
              </a:buClr>
              <a:buSzPct val="45000"/>
            </a:pPr>
            <a:r>
              <a:rPr lang="en-US" spc="-1" dirty="0">
                <a:solidFill>
                  <a:schemeClr val="bg1"/>
                </a:solidFill>
                <a:latin typeface="Tahoma"/>
                <a:ea typeface="Tahoma"/>
                <a:cs typeface="Microsoft Sans Serif" panose="020B0604020202020204" pitchFamily="34" charset="0"/>
              </a:rPr>
              <a:t>Analysis applicable to a wider range of existing systems which sample at lower rates.</a:t>
            </a:r>
          </a:p>
          <a:p>
            <a:pPr marL="107950" algn="ctr">
              <a:spcBef>
                <a:spcPts val="1171"/>
              </a:spcBef>
              <a:buClr>
                <a:srgbClr val="000000"/>
              </a:buClr>
              <a:buSzPct val="45000"/>
            </a:pPr>
            <a:r>
              <a:rPr lang="en-US" spc="-1" dirty="0">
                <a:solidFill>
                  <a:schemeClr val="bg1"/>
                </a:solidFill>
                <a:latin typeface="Tahoma"/>
                <a:ea typeface="Tahoma"/>
                <a:cs typeface="Microsoft Sans Serif" panose="020B0604020202020204" pitchFamily="34" charset="0"/>
              </a:rPr>
              <a:t>Helps understand trade offs between sampling frequency and clinical utility of the models.</a:t>
            </a:r>
          </a:p>
        </p:txBody>
      </p:sp>
      <p:sp>
        <p:nvSpPr>
          <p:cNvPr id="7" name="TextShape 2">
            <a:extLst>
              <a:ext uri="{FF2B5EF4-FFF2-40B4-BE49-F238E27FC236}">
                <a16:creationId xmlns:a16="http://schemas.microsoft.com/office/drawing/2014/main" id="{3DEB79DA-BD2F-4894-A4FF-E19682387A90}"/>
              </a:ext>
            </a:extLst>
          </p:cNvPr>
          <p:cNvSpPr txBox="1"/>
          <p:nvPr/>
        </p:nvSpPr>
        <p:spPr>
          <a:xfrm>
            <a:off x="3136344" y="1990680"/>
            <a:ext cx="3807937" cy="315958"/>
          </a:xfrm>
          <a:prstGeom prst="rect">
            <a:avLst/>
          </a:prstGeom>
          <a:noFill/>
          <a:ln>
            <a:noFill/>
          </a:ln>
        </p:spPr>
        <p:txBody>
          <a:bodyPr lIns="0" tIns="0" rIns="0" bIns="0" anchor="t">
            <a:noAutofit/>
          </a:bodyPr>
          <a:lstStyle/>
          <a:p>
            <a:pPr algn="ctr"/>
            <a:r>
              <a:rPr lang="en-US" b="1" strike="noStrike" spc="-1" dirty="0">
                <a:solidFill>
                  <a:srgbClr val="000000"/>
                </a:solidFill>
                <a:latin typeface="Tahoma"/>
                <a:cs typeface="Microsoft Sans Serif" panose="020B0604020202020204" pitchFamily="34" charset="0"/>
              </a:rPr>
              <a:t>Impact (Why we care)</a:t>
            </a:r>
            <a:endParaRPr lang="en-US" b="0" strike="noStrike" spc="-1" dirty="0">
              <a:solidFill>
                <a:schemeClr val="bg1"/>
              </a:solidFill>
              <a:latin typeface="Tahoma"/>
              <a:ea typeface="Tahoma"/>
              <a:cs typeface="Tahoma"/>
            </a:endParaRPr>
          </a:p>
        </p:txBody>
      </p:sp>
      <p:sp>
        <p:nvSpPr>
          <p:cNvPr id="5" name="Rectangle: Rounded Corners 4">
            <a:extLst>
              <a:ext uri="{FF2B5EF4-FFF2-40B4-BE49-F238E27FC236}">
                <a16:creationId xmlns:a16="http://schemas.microsoft.com/office/drawing/2014/main" id="{58EAB602-E757-41E9-8F9C-1B7EBBECA173}"/>
              </a:ext>
            </a:extLst>
          </p:cNvPr>
          <p:cNvSpPr/>
          <p:nvPr/>
        </p:nvSpPr>
        <p:spPr>
          <a:xfrm>
            <a:off x="49175" y="3982219"/>
            <a:ext cx="9982274" cy="996181"/>
          </a:xfrm>
          <a:prstGeom prst="roundRect">
            <a:avLst/>
          </a:prstGeom>
          <a:solidFill>
            <a:schemeClr val="accent1">
              <a:lumMod val="75000"/>
            </a:schemeClr>
          </a:solid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107950" algn="ctr">
              <a:spcBef>
                <a:spcPts val="1171"/>
              </a:spcBef>
              <a:buClr>
                <a:srgbClr val="000000"/>
              </a:buClr>
              <a:buSzPct val="45000"/>
            </a:pPr>
            <a:r>
              <a:rPr lang="en-US" spc="-1" dirty="0">
                <a:solidFill>
                  <a:schemeClr val="bg1"/>
                </a:solidFill>
                <a:latin typeface="Tahoma"/>
                <a:ea typeface="Tahoma"/>
                <a:cs typeface="Tahoma"/>
              </a:rPr>
              <a:t>Does sampling more frequently improve performance?</a:t>
            </a:r>
            <a:br>
              <a:rPr lang="en-US" spc="-1" dirty="0">
                <a:solidFill>
                  <a:schemeClr val="bg1"/>
                </a:solidFill>
                <a:latin typeface="Tahoma"/>
                <a:ea typeface="Tahoma"/>
                <a:cs typeface="Tahoma"/>
              </a:rPr>
            </a:br>
            <a:r>
              <a:rPr lang="en-US" sz="1600" spc="-1" dirty="0">
                <a:solidFill>
                  <a:schemeClr val="bg1"/>
                </a:solidFill>
                <a:latin typeface="Tahoma"/>
                <a:ea typeface="Tahoma"/>
                <a:cs typeface="Tahoma"/>
              </a:rPr>
              <a:t>Work on similar projects suggests we can derive more descriptive features when higher frequency data is available.</a:t>
            </a:r>
          </a:p>
        </p:txBody>
      </p:sp>
      <p:sp>
        <p:nvSpPr>
          <p:cNvPr id="10" name="TextShape 2">
            <a:extLst>
              <a:ext uri="{FF2B5EF4-FFF2-40B4-BE49-F238E27FC236}">
                <a16:creationId xmlns:a16="http://schemas.microsoft.com/office/drawing/2014/main" id="{ED131F1D-3ED5-4871-9F6C-448C2A16D73D}"/>
              </a:ext>
            </a:extLst>
          </p:cNvPr>
          <p:cNvSpPr txBox="1"/>
          <p:nvPr/>
        </p:nvSpPr>
        <p:spPr>
          <a:xfrm>
            <a:off x="3136344" y="3671891"/>
            <a:ext cx="3807937" cy="315958"/>
          </a:xfrm>
          <a:prstGeom prst="rect">
            <a:avLst/>
          </a:prstGeom>
          <a:noFill/>
          <a:ln>
            <a:noFill/>
          </a:ln>
        </p:spPr>
        <p:txBody>
          <a:bodyPr lIns="0" tIns="0" rIns="0" bIns="0" anchor="t">
            <a:noAutofit/>
          </a:bodyPr>
          <a:lstStyle/>
          <a:p>
            <a:pPr algn="ctr"/>
            <a:r>
              <a:rPr lang="en-US" b="1" strike="noStrike" spc="-1" dirty="0">
                <a:solidFill>
                  <a:srgbClr val="000000"/>
                </a:solidFill>
                <a:latin typeface="Tahoma"/>
                <a:cs typeface="Microsoft Sans Serif" panose="020B0604020202020204" pitchFamily="34" charset="0"/>
              </a:rPr>
              <a:t>Next Steps</a:t>
            </a:r>
            <a:endParaRPr lang="en-US" b="0" strike="noStrike" spc="-1" dirty="0">
              <a:solidFill>
                <a:schemeClr val="bg1"/>
              </a:solidFill>
              <a:latin typeface="Tahoma"/>
              <a:ea typeface="Tahoma"/>
              <a:cs typeface="Tahoma"/>
            </a:endParaRPr>
          </a:p>
        </p:txBody>
      </p:sp>
    </p:spTree>
    <p:extLst>
      <p:ext uri="{BB962C8B-B14F-4D97-AF65-F5344CB8AC3E}">
        <p14:creationId xmlns:p14="http://schemas.microsoft.com/office/powerpoint/2010/main" val="313055864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Shape 1"/>
          <p:cNvSpPr txBox="1"/>
          <p:nvPr/>
        </p:nvSpPr>
        <p:spPr>
          <a:xfrm>
            <a:off x="0" y="0"/>
            <a:ext cx="10079640" cy="591840"/>
          </a:xfrm>
          <a:prstGeom prst="rect">
            <a:avLst/>
          </a:prstGeom>
          <a:noFill/>
          <a:ln>
            <a:noFill/>
          </a:ln>
        </p:spPr>
        <p:txBody>
          <a:bodyPr lIns="0" tIns="0" rIns="0" bIns="0" anchor="ctr"/>
          <a:lstStyle/>
          <a:p>
            <a:pPr algn="ctr"/>
            <a:r>
              <a:rPr lang="en-US" sz="3200" b="0" strike="noStrike" spc="-1" dirty="0">
                <a:solidFill>
                  <a:srgbClr val="000000"/>
                </a:solidFill>
                <a:latin typeface="Times New Roman"/>
                <a:cs typeface="Microsoft Sans Serif" panose="020B0604020202020204" pitchFamily="34" charset="0"/>
              </a:rPr>
              <a:t>Motivation</a:t>
            </a:r>
          </a:p>
        </p:txBody>
      </p:sp>
      <p:sp>
        <p:nvSpPr>
          <p:cNvPr id="46" name="TextShape 2"/>
          <p:cNvSpPr txBox="1"/>
          <p:nvPr/>
        </p:nvSpPr>
        <p:spPr>
          <a:xfrm>
            <a:off x="102960" y="636480"/>
            <a:ext cx="9883440" cy="4484160"/>
          </a:xfrm>
          <a:prstGeom prst="rect">
            <a:avLst/>
          </a:prstGeom>
          <a:noFill/>
          <a:ln>
            <a:noFill/>
          </a:ln>
        </p:spPr>
        <p:txBody>
          <a:bodyPr lIns="0" tIns="0" rIns="0" bIns="0">
            <a:normAutofit fontScale="92500" lnSpcReduction="10000"/>
          </a:bodyPr>
          <a:lstStyle/>
          <a:p>
            <a:r>
              <a:rPr lang="en-US" sz="2000" b="1" spc="-1" dirty="0">
                <a:solidFill>
                  <a:srgbClr val="000000"/>
                </a:solidFill>
                <a:latin typeface="Tahoma"/>
                <a:cs typeface="Microsoft Sans Serif" panose="020B0604020202020204" pitchFamily="34" charset="0"/>
              </a:rPr>
              <a:t>We know: </a:t>
            </a:r>
            <a:r>
              <a:rPr lang="en-US" sz="2000" spc="-1" dirty="0">
                <a:solidFill>
                  <a:srgbClr val="000000"/>
                </a:solidFill>
                <a:latin typeface="Tahoma"/>
                <a:cs typeface="Microsoft Sans Serif" panose="020B0604020202020204" pitchFamily="34" charset="0"/>
              </a:rPr>
              <a:t>Vital sign (VS) data</a:t>
            </a:r>
            <a:r>
              <a:rPr lang="en-US" sz="2000" spc="-1" dirty="0">
                <a:solidFill>
                  <a:srgbClr val="000000"/>
                </a:solidFill>
                <a:latin typeface="Tahoma"/>
                <a:ea typeface="Tahoma"/>
                <a:cs typeface="Tahoma"/>
              </a:rPr>
              <a:t> collected every 20s can be used to adjudicate alerts, classifying them as either artifacts or real instabilities.</a:t>
            </a:r>
          </a:p>
          <a:p>
            <a:pPr algn="ctr"/>
            <a:endParaRPr lang="en-US" sz="1600" spc="-1" dirty="0">
              <a:solidFill>
                <a:srgbClr val="000000"/>
              </a:solidFill>
              <a:latin typeface="Tahoma"/>
              <a:ea typeface="Tahoma"/>
              <a:cs typeface="Tahoma"/>
            </a:endParaRPr>
          </a:p>
          <a:p>
            <a:endParaRPr lang="en-US" sz="2000" b="1" spc="-1" dirty="0">
              <a:solidFill>
                <a:srgbClr val="000000"/>
              </a:solidFill>
              <a:latin typeface="Tahoma"/>
              <a:ea typeface="Tahoma"/>
              <a:cs typeface="Tahoma"/>
            </a:endParaRPr>
          </a:p>
          <a:p>
            <a:r>
              <a:rPr lang="en-US" sz="2000" b="1" spc="-1" dirty="0">
                <a:solidFill>
                  <a:srgbClr val="000000"/>
                </a:solidFill>
                <a:latin typeface="Tahoma"/>
                <a:cs typeface="Microsoft Sans Serif" panose="020B0604020202020204" pitchFamily="34" charset="0"/>
              </a:rPr>
              <a:t>We asked</a:t>
            </a:r>
            <a:r>
              <a:rPr lang="en-US" sz="2000" spc="-1" dirty="0">
                <a:solidFill>
                  <a:srgbClr val="000000"/>
                </a:solidFill>
                <a:latin typeface="Tahoma"/>
                <a:cs typeface="Microsoft Sans Serif" panose="020B0604020202020204" pitchFamily="34" charset="0"/>
              </a:rPr>
              <a:t>: Would sampling VS data less frequently impair ability to define real vs. artifact alerts?</a:t>
            </a:r>
            <a:endParaRPr lang="en-US" sz="2000" dirty="0"/>
          </a:p>
          <a:p>
            <a:endParaRPr lang="en-US" sz="2000" spc="-1" dirty="0">
              <a:solidFill>
                <a:srgbClr val="000000"/>
              </a:solidFill>
              <a:latin typeface="Tahoma"/>
              <a:cs typeface="Microsoft Sans Serif" panose="020B0604020202020204" pitchFamily="34" charset="0"/>
            </a:endParaRPr>
          </a:p>
          <a:p>
            <a:pPr algn="ctr"/>
            <a:r>
              <a:rPr lang="en-US" sz="2400" i="1" dirty="0">
                <a:solidFill>
                  <a:srgbClr val="1E00FE"/>
                </a:solidFill>
                <a:cs typeface="Microsoft Sans Serif" panose="020B0604020202020204" pitchFamily="34" charset="0"/>
              </a:rPr>
              <a:t>Hypothesis: </a:t>
            </a:r>
          </a:p>
          <a:p>
            <a:pPr algn="ctr"/>
            <a:r>
              <a:rPr lang="en-US" sz="2400" i="1" dirty="0">
                <a:solidFill>
                  <a:srgbClr val="1E00FE"/>
                </a:solidFill>
                <a:cs typeface="Microsoft Sans Serif" panose="020B0604020202020204" pitchFamily="34" charset="0"/>
              </a:rPr>
              <a:t>Models using data sampled less frequently can be used to adjudicate alerts.</a:t>
            </a:r>
            <a:endParaRPr lang="en-US" sz="2000" dirty="0"/>
          </a:p>
          <a:p>
            <a:endParaRPr lang="en-US" sz="2000" i="1" spc="-1" dirty="0">
              <a:latin typeface="Tahoma"/>
              <a:cs typeface="Microsoft Sans Serif" panose="020B0604020202020204" pitchFamily="34" charset="0"/>
            </a:endParaRPr>
          </a:p>
          <a:p>
            <a:pPr>
              <a:lnSpc>
                <a:spcPct val="110000"/>
              </a:lnSpc>
              <a:spcBef>
                <a:spcPts val="600"/>
              </a:spcBef>
            </a:pPr>
            <a:r>
              <a:rPr lang="en-US" sz="2000" b="1" spc="-1" dirty="0">
                <a:solidFill>
                  <a:srgbClr val="000000"/>
                </a:solidFill>
                <a:latin typeface="Tahoma"/>
                <a:cs typeface="Microsoft Sans Serif" panose="020B0604020202020204" pitchFamily="34" charset="0"/>
              </a:rPr>
              <a:t>Why evaluate lower sampling frequencies?</a:t>
            </a:r>
          </a:p>
          <a:p>
            <a:pPr marL="342900" indent="-342900">
              <a:lnSpc>
                <a:spcPct val="110000"/>
              </a:lnSpc>
              <a:spcBef>
                <a:spcPts val="600"/>
              </a:spcBef>
              <a:buFont typeface="Arial" panose="020B0604020202020204" pitchFamily="34" charset="0"/>
              <a:buChar char="•"/>
            </a:pPr>
            <a:r>
              <a:rPr lang="en-US" sz="2000" spc="-1" dirty="0">
                <a:solidFill>
                  <a:srgbClr val="000000"/>
                </a:solidFill>
                <a:latin typeface="Tahoma"/>
                <a:cs typeface="Microsoft Sans Serif" panose="020B0604020202020204" pitchFamily="34" charset="0"/>
              </a:rPr>
              <a:t>20s resolution is often not available in deployed systems.</a:t>
            </a:r>
          </a:p>
          <a:p>
            <a:pPr marL="800100" lvl="1" indent="-342900">
              <a:lnSpc>
                <a:spcPct val="110000"/>
              </a:lnSpc>
              <a:spcBef>
                <a:spcPts val="600"/>
              </a:spcBef>
              <a:buFont typeface="Arial" panose="020B0604020202020204" pitchFamily="34" charset="0"/>
              <a:buChar char="•"/>
            </a:pPr>
            <a:r>
              <a:rPr lang="en-US" sz="2000" i="1" spc="-1" dirty="0">
                <a:solidFill>
                  <a:srgbClr val="000000"/>
                </a:solidFill>
                <a:latin typeface="+mj-lt"/>
                <a:cs typeface="Microsoft Sans Serif" panose="020B0604020202020204" pitchFamily="34" charset="0"/>
              </a:rPr>
              <a:t>How far can we </a:t>
            </a:r>
            <a:r>
              <a:rPr lang="en-US" sz="2000" i="1" spc="-1" dirty="0" err="1">
                <a:solidFill>
                  <a:srgbClr val="000000"/>
                </a:solidFill>
                <a:latin typeface="+mj-lt"/>
                <a:cs typeface="Microsoft Sans Serif" panose="020B0604020202020204" pitchFamily="34" charset="0"/>
              </a:rPr>
              <a:t>downsample</a:t>
            </a:r>
            <a:r>
              <a:rPr lang="en-US" sz="2000" i="1" spc="-1" dirty="0">
                <a:solidFill>
                  <a:srgbClr val="000000"/>
                </a:solidFill>
                <a:latin typeface="+mj-lt"/>
                <a:cs typeface="Microsoft Sans Serif" panose="020B0604020202020204" pitchFamily="34" charset="0"/>
              </a:rPr>
              <a:t> without losing clinical utility?</a:t>
            </a:r>
          </a:p>
          <a:p>
            <a:pPr marL="342900" indent="-342900">
              <a:lnSpc>
                <a:spcPct val="110000"/>
              </a:lnSpc>
              <a:spcBef>
                <a:spcPts val="600"/>
              </a:spcBef>
              <a:buFont typeface="Arial" panose="020B0604020202020204" pitchFamily="34" charset="0"/>
              <a:buChar char="•"/>
            </a:pPr>
            <a:r>
              <a:rPr lang="en-US" sz="2000" spc="-1" dirty="0">
                <a:solidFill>
                  <a:srgbClr val="000000"/>
                </a:solidFill>
                <a:latin typeface="Tahoma"/>
                <a:cs typeface="Microsoft Sans Serif" panose="020B0604020202020204" pitchFamily="34" charset="0"/>
              </a:rPr>
              <a:t>Higher data frequencies</a:t>
            </a:r>
            <a:r>
              <a:rPr lang="en-US" sz="2000" spc="-1" dirty="0">
                <a:solidFill>
                  <a:srgbClr val="000000"/>
                </a:solidFill>
                <a:latin typeface="Tahoma"/>
                <a:ea typeface="Tahoma"/>
                <a:cs typeface="Tahoma"/>
              </a:rPr>
              <a:t> entail higher collection and storage costs.</a:t>
            </a:r>
          </a:p>
          <a:p>
            <a:pPr marL="342900" indent="-342900">
              <a:lnSpc>
                <a:spcPct val="110000"/>
              </a:lnSpc>
              <a:spcBef>
                <a:spcPts val="600"/>
              </a:spcBef>
              <a:buFont typeface="Arial" panose="020B0604020202020204" pitchFamily="34" charset="0"/>
              <a:buChar char="•"/>
            </a:pPr>
            <a:r>
              <a:rPr lang="en-US" sz="2000" spc="-1" dirty="0">
                <a:solidFill>
                  <a:srgbClr val="000000"/>
                </a:solidFill>
                <a:latin typeface="Tahoma"/>
                <a:cs typeface="Microsoft Sans Serif" panose="020B0604020202020204" pitchFamily="34" charset="0"/>
              </a:rPr>
              <a:t>In retrospective analysis existing data repositories may have only low frequency data</a:t>
            </a:r>
            <a:r>
              <a:rPr lang="en-US" sz="2000" spc="-1" dirty="0">
                <a:solidFill>
                  <a:srgbClr val="000000"/>
                </a:solidFill>
                <a:latin typeface="Tahoma"/>
                <a:ea typeface="Tahoma"/>
                <a:cs typeface="Tahoma"/>
              </a:rPr>
              <a:t>.</a:t>
            </a:r>
          </a:p>
        </p:txBody>
      </p:sp>
    </p:spTree>
    <p:extLst>
      <p:ext uri="{BB962C8B-B14F-4D97-AF65-F5344CB8AC3E}">
        <p14:creationId xmlns:p14="http://schemas.microsoft.com/office/powerpoint/2010/main" val="152864840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Shape 1"/>
          <p:cNvSpPr txBox="1"/>
          <p:nvPr/>
        </p:nvSpPr>
        <p:spPr>
          <a:xfrm>
            <a:off x="0" y="0"/>
            <a:ext cx="10079640" cy="591840"/>
          </a:xfrm>
          <a:prstGeom prst="rect">
            <a:avLst/>
          </a:prstGeom>
          <a:noFill/>
          <a:ln>
            <a:noFill/>
          </a:ln>
        </p:spPr>
        <p:txBody>
          <a:bodyPr lIns="0" tIns="0" rIns="0" bIns="0" anchor="ctr"/>
          <a:lstStyle/>
          <a:p>
            <a:pPr algn="ctr"/>
            <a:r>
              <a:rPr lang="en-US" sz="3200" b="0" strike="noStrike" spc="-1" dirty="0">
                <a:solidFill>
                  <a:srgbClr val="000000"/>
                </a:solidFill>
                <a:latin typeface="Times New Roman"/>
                <a:cs typeface="Microsoft Sans Serif" panose="020B0604020202020204" pitchFamily="34" charset="0"/>
              </a:rPr>
              <a:t>Importance of Artifact Detection</a:t>
            </a:r>
          </a:p>
        </p:txBody>
      </p:sp>
      <p:sp>
        <p:nvSpPr>
          <p:cNvPr id="64" name="TextShape 2"/>
          <p:cNvSpPr txBox="1"/>
          <p:nvPr/>
        </p:nvSpPr>
        <p:spPr>
          <a:xfrm>
            <a:off x="102960" y="636480"/>
            <a:ext cx="4822920" cy="1696875"/>
          </a:xfrm>
          <a:prstGeom prst="rect">
            <a:avLst/>
          </a:prstGeom>
          <a:noFill/>
          <a:ln>
            <a:noFill/>
          </a:ln>
        </p:spPr>
        <p:txBody>
          <a:bodyPr lIns="0" tIns="0" rIns="0" bIns="0">
            <a:normAutofit lnSpcReduction="10000"/>
          </a:bodyPr>
          <a:lstStyle/>
          <a:p>
            <a:r>
              <a:rPr lang="en-US" sz="1990" b="1" strike="noStrike" spc="-1" dirty="0">
                <a:solidFill>
                  <a:srgbClr val="000000"/>
                </a:solidFill>
                <a:latin typeface="Tahoma"/>
                <a:cs typeface="Microsoft Sans Serif" panose="020B0604020202020204" pitchFamily="34" charset="0"/>
              </a:rPr>
              <a:t>For Clinicians:</a:t>
            </a:r>
            <a:endParaRPr lang="en-US" sz="1990" b="0" strike="noStrike" spc="-1" dirty="0">
              <a:solidFill>
                <a:srgbClr val="000000"/>
              </a:solidFill>
              <a:latin typeface="Tahoma"/>
              <a:cs typeface="Microsoft Sans Serif" panose="020B0604020202020204" pitchFamily="34" charset="0"/>
            </a:endParaRPr>
          </a:p>
          <a:p>
            <a:pPr marL="432000" indent="-324000">
              <a:spcBef>
                <a:spcPts val="1171"/>
              </a:spcBef>
              <a:buClr>
                <a:srgbClr val="000000"/>
              </a:buClr>
              <a:buSzPct val="45000"/>
              <a:buFont typeface="Wingdings" charset="2"/>
              <a:buChar char=""/>
            </a:pPr>
            <a:r>
              <a:rPr lang="en-US" sz="1990" b="0" strike="noStrike" spc="-1" dirty="0">
                <a:solidFill>
                  <a:srgbClr val="000000"/>
                </a:solidFill>
                <a:latin typeface="Tahoma"/>
                <a:cs typeface="Microsoft Sans Serif" panose="020B0604020202020204" pitchFamily="34" charset="0"/>
              </a:rPr>
              <a:t>Treat artifact vs instability</a:t>
            </a:r>
            <a:br>
              <a:rPr lang="en-US" sz="1990" b="0" strike="noStrike" spc="-1" dirty="0">
                <a:solidFill>
                  <a:srgbClr val="000000"/>
                </a:solidFill>
                <a:latin typeface="Tahoma"/>
                <a:cs typeface="Microsoft Sans Serif" panose="020B0604020202020204" pitchFamily="34" charset="0"/>
              </a:rPr>
            </a:br>
            <a:r>
              <a:rPr lang="en-US" sz="1990" b="0" strike="noStrike" spc="-1" dirty="0">
                <a:solidFill>
                  <a:srgbClr val="000000"/>
                </a:solidFill>
                <a:latin typeface="Tahoma"/>
                <a:cs typeface="Microsoft Sans Serif" panose="020B0604020202020204" pitchFamily="34" charset="0"/>
              </a:rPr>
              <a:t>differently.</a:t>
            </a:r>
          </a:p>
          <a:p>
            <a:pPr marL="432000" indent="-324000">
              <a:spcBef>
                <a:spcPts val="1171"/>
              </a:spcBef>
              <a:buClr>
                <a:srgbClr val="000000"/>
              </a:buClr>
              <a:buSzPct val="45000"/>
              <a:buFont typeface="Wingdings" charset="2"/>
              <a:buChar char=""/>
            </a:pPr>
            <a:r>
              <a:rPr lang="en-US" sz="1990" b="0" strike="noStrike" spc="-1" dirty="0">
                <a:solidFill>
                  <a:srgbClr val="000000"/>
                </a:solidFill>
                <a:latin typeface="Tahoma"/>
                <a:cs typeface="Microsoft Sans Serif" panose="020B0604020202020204" pitchFamily="34" charset="0"/>
              </a:rPr>
              <a:t>Delayed response time due to alarm fatigue.</a:t>
            </a:r>
          </a:p>
        </p:txBody>
      </p:sp>
      <p:grpSp>
        <p:nvGrpSpPr>
          <p:cNvPr id="14" name="Group 13">
            <a:extLst>
              <a:ext uri="{FF2B5EF4-FFF2-40B4-BE49-F238E27FC236}">
                <a16:creationId xmlns:a16="http://schemas.microsoft.com/office/drawing/2014/main" id="{CE05795F-9B24-4385-9DE8-F36D55926D7F}"/>
              </a:ext>
            </a:extLst>
          </p:cNvPr>
          <p:cNvGrpSpPr/>
          <p:nvPr/>
        </p:nvGrpSpPr>
        <p:grpSpPr>
          <a:xfrm>
            <a:off x="2167437" y="2867187"/>
            <a:ext cx="5720515" cy="2260165"/>
            <a:chOff x="1335600" y="2261970"/>
            <a:chExt cx="7171560" cy="2833470"/>
          </a:xfrm>
        </p:grpSpPr>
        <p:pic>
          <p:nvPicPr>
            <p:cNvPr id="15" name="Picture 2">
              <a:extLst>
                <a:ext uri="{FF2B5EF4-FFF2-40B4-BE49-F238E27FC236}">
                  <a16:creationId xmlns:a16="http://schemas.microsoft.com/office/drawing/2014/main" id="{9E76D863-E0CB-4E56-8DCC-48207AD0BE03}"/>
                </a:ext>
              </a:extLst>
            </p:cNvPr>
            <p:cNvPicPr/>
            <p:nvPr/>
          </p:nvPicPr>
          <p:blipFill>
            <a:blip r:embed="rId3"/>
            <a:srcRect t="49431" b="26578"/>
            <a:stretch/>
          </p:blipFill>
          <p:spPr>
            <a:xfrm>
              <a:off x="1337400" y="2768760"/>
              <a:ext cx="7166520" cy="980280"/>
            </a:xfrm>
            <a:prstGeom prst="rect">
              <a:avLst/>
            </a:prstGeom>
            <a:ln w="9360">
              <a:noFill/>
            </a:ln>
          </p:spPr>
        </p:pic>
        <p:sp>
          <p:nvSpPr>
            <p:cNvPr id="16" name="TextShape 5">
              <a:extLst>
                <a:ext uri="{FF2B5EF4-FFF2-40B4-BE49-F238E27FC236}">
                  <a16:creationId xmlns:a16="http://schemas.microsoft.com/office/drawing/2014/main" id="{A9F2D818-D0A2-4731-9D86-DA911D236566}"/>
                </a:ext>
              </a:extLst>
            </p:cNvPr>
            <p:cNvSpPr txBox="1"/>
            <p:nvPr/>
          </p:nvSpPr>
          <p:spPr>
            <a:xfrm>
              <a:off x="3182156" y="3152635"/>
              <a:ext cx="1125514" cy="302040"/>
            </a:xfrm>
            <a:prstGeom prst="rect">
              <a:avLst/>
            </a:prstGeom>
            <a:noFill/>
            <a:ln>
              <a:noFill/>
            </a:ln>
          </p:spPr>
          <p:txBody>
            <a:bodyPr lIns="90000" tIns="45000" rIns="90000" bIns="45000"/>
            <a:lstStyle/>
            <a:p>
              <a:r>
                <a:rPr lang="en-US" sz="1500" b="0" strike="noStrike" spc="-1" dirty="0">
                  <a:latin typeface="Arial"/>
                  <a:cs typeface="Microsoft Sans Serif" panose="020B0604020202020204" pitchFamily="34" charset="0"/>
                </a:rPr>
                <a:t>Drop off</a:t>
              </a:r>
            </a:p>
          </p:txBody>
        </p:sp>
        <p:sp>
          <p:nvSpPr>
            <p:cNvPr id="17" name="Line 6">
              <a:extLst>
                <a:ext uri="{FF2B5EF4-FFF2-40B4-BE49-F238E27FC236}">
                  <a16:creationId xmlns:a16="http://schemas.microsoft.com/office/drawing/2014/main" id="{96A02963-47A0-497E-BE24-ABDC4C2E38B3}"/>
                </a:ext>
              </a:extLst>
            </p:cNvPr>
            <p:cNvSpPr/>
            <p:nvPr/>
          </p:nvSpPr>
          <p:spPr>
            <a:xfrm>
              <a:off x="4206240" y="3363840"/>
              <a:ext cx="640080" cy="0"/>
            </a:xfrm>
            <a:prstGeom prst="line">
              <a:avLst/>
            </a:prstGeom>
            <a:ln w="28575">
              <a:solidFill>
                <a:srgbClr val="000000"/>
              </a:solidFill>
              <a:tailEnd type="triangle" w="med" len="med"/>
            </a:ln>
          </p:spPr>
          <p:style>
            <a:lnRef idx="0">
              <a:scrgbClr r="0" g="0" b="0"/>
            </a:lnRef>
            <a:fillRef idx="0">
              <a:scrgbClr r="0" g="0" b="0"/>
            </a:fillRef>
            <a:effectRef idx="0">
              <a:scrgbClr r="0" g="0" b="0"/>
            </a:effectRef>
            <a:fontRef idx="minor"/>
          </p:style>
        </p:sp>
        <p:sp>
          <p:nvSpPr>
            <p:cNvPr id="18" name="TextShape 7">
              <a:extLst>
                <a:ext uri="{FF2B5EF4-FFF2-40B4-BE49-F238E27FC236}">
                  <a16:creationId xmlns:a16="http://schemas.microsoft.com/office/drawing/2014/main" id="{AC5D1904-2955-4467-89FC-E7F6F4DF2FAE}"/>
                </a:ext>
              </a:extLst>
            </p:cNvPr>
            <p:cNvSpPr txBox="1"/>
            <p:nvPr/>
          </p:nvSpPr>
          <p:spPr>
            <a:xfrm>
              <a:off x="4023359" y="2475283"/>
              <a:ext cx="2253920" cy="302040"/>
            </a:xfrm>
            <a:prstGeom prst="rect">
              <a:avLst/>
            </a:prstGeom>
            <a:noFill/>
            <a:ln>
              <a:noFill/>
            </a:ln>
          </p:spPr>
          <p:txBody>
            <a:bodyPr lIns="90000" tIns="45000" rIns="90000" bIns="45000"/>
            <a:lstStyle/>
            <a:p>
              <a:r>
                <a:rPr lang="en-US" sz="1500" b="0" strike="noStrike" spc="-1" dirty="0">
                  <a:latin typeface="Arial"/>
                  <a:cs typeface="Microsoft Sans Serif" panose="020B0604020202020204" pitchFamily="34" charset="0"/>
                </a:rPr>
                <a:t>Data sparseness</a:t>
              </a:r>
            </a:p>
          </p:txBody>
        </p:sp>
        <p:sp>
          <p:nvSpPr>
            <p:cNvPr id="19" name="Line 8">
              <a:extLst>
                <a:ext uri="{FF2B5EF4-FFF2-40B4-BE49-F238E27FC236}">
                  <a16:creationId xmlns:a16="http://schemas.microsoft.com/office/drawing/2014/main" id="{76182B0F-E0A4-4262-988B-B44D9B01AA70}"/>
                </a:ext>
              </a:extLst>
            </p:cNvPr>
            <p:cNvSpPr/>
            <p:nvPr/>
          </p:nvSpPr>
          <p:spPr>
            <a:xfrm>
              <a:off x="4993200" y="2787866"/>
              <a:ext cx="0" cy="340200"/>
            </a:xfrm>
            <a:prstGeom prst="line">
              <a:avLst/>
            </a:prstGeom>
            <a:ln w="28575">
              <a:solidFill>
                <a:srgbClr val="000000"/>
              </a:solidFill>
              <a:tailEnd type="triangle" w="med" len="med"/>
            </a:ln>
          </p:spPr>
          <p:style>
            <a:lnRef idx="0">
              <a:scrgbClr r="0" g="0" b="0"/>
            </a:lnRef>
            <a:fillRef idx="0">
              <a:scrgbClr r="0" g="0" b="0"/>
            </a:fillRef>
            <a:effectRef idx="0">
              <a:scrgbClr r="0" g="0" b="0"/>
            </a:effectRef>
            <a:fontRef idx="minor"/>
          </p:style>
        </p:sp>
        <p:sp>
          <p:nvSpPr>
            <p:cNvPr id="20" name="TextShape 9">
              <a:extLst>
                <a:ext uri="{FF2B5EF4-FFF2-40B4-BE49-F238E27FC236}">
                  <a16:creationId xmlns:a16="http://schemas.microsoft.com/office/drawing/2014/main" id="{4C9F9460-4D8D-4D37-922C-5CFD290D52D1}"/>
                </a:ext>
              </a:extLst>
            </p:cNvPr>
            <p:cNvSpPr txBox="1"/>
            <p:nvPr/>
          </p:nvSpPr>
          <p:spPr>
            <a:xfrm>
              <a:off x="5831279" y="3162549"/>
              <a:ext cx="1506371" cy="302040"/>
            </a:xfrm>
            <a:prstGeom prst="rect">
              <a:avLst/>
            </a:prstGeom>
            <a:noFill/>
            <a:ln>
              <a:noFill/>
            </a:ln>
          </p:spPr>
          <p:txBody>
            <a:bodyPr lIns="90000" tIns="45000" rIns="90000" bIns="45000"/>
            <a:lstStyle/>
            <a:p>
              <a:r>
                <a:rPr lang="en-US" sz="1500" b="0" strike="noStrike" spc="-1" dirty="0">
                  <a:latin typeface="Arial"/>
                  <a:cs typeface="Microsoft Sans Serif" panose="020B0604020202020204" pitchFamily="34" charset="0"/>
                </a:rPr>
                <a:t>Oscillation</a:t>
              </a:r>
            </a:p>
          </p:txBody>
        </p:sp>
        <p:sp>
          <p:nvSpPr>
            <p:cNvPr id="21" name="Line 10">
              <a:extLst>
                <a:ext uri="{FF2B5EF4-FFF2-40B4-BE49-F238E27FC236}">
                  <a16:creationId xmlns:a16="http://schemas.microsoft.com/office/drawing/2014/main" id="{CA304750-9F38-4AFE-8890-BA9561987519}"/>
                </a:ext>
              </a:extLst>
            </p:cNvPr>
            <p:cNvSpPr/>
            <p:nvPr/>
          </p:nvSpPr>
          <p:spPr>
            <a:xfrm flipH="1">
              <a:off x="5339520" y="3347280"/>
              <a:ext cx="548640" cy="0"/>
            </a:xfrm>
            <a:prstGeom prst="line">
              <a:avLst/>
            </a:prstGeom>
            <a:ln w="28575">
              <a:solidFill>
                <a:srgbClr val="000000"/>
              </a:solidFill>
              <a:tailEnd type="triangle" w="med" len="med"/>
            </a:ln>
          </p:spPr>
          <p:style>
            <a:lnRef idx="0">
              <a:scrgbClr r="0" g="0" b="0"/>
            </a:lnRef>
            <a:fillRef idx="0">
              <a:scrgbClr r="0" g="0" b="0"/>
            </a:fillRef>
            <a:effectRef idx="0">
              <a:scrgbClr r="0" g="0" b="0"/>
            </a:effectRef>
            <a:fontRef idx="minor"/>
          </p:style>
        </p:sp>
        <p:sp>
          <p:nvSpPr>
            <p:cNvPr id="22" name="TextShape 11">
              <a:extLst>
                <a:ext uri="{FF2B5EF4-FFF2-40B4-BE49-F238E27FC236}">
                  <a16:creationId xmlns:a16="http://schemas.microsoft.com/office/drawing/2014/main" id="{BCBEB590-8409-48B2-8364-9314AB62F13F}"/>
                </a:ext>
              </a:extLst>
            </p:cNvPr>
            <p:cNvSpPr txBox="1"/>
            <p:nvPr/>
          </p:nvSpPr>
          <p:spPr>
            <a:xfrm>
              <a:off x="1786860" y="2261970"/>
              <a:ext cx="1613972" cy="572670"/>
            </a:xfrm>
            <a:prstGeom prst="rect">
              <a:avLst/>
            </a:prstGeom>
            <a:noFill/>
            <a:ln w="25400">
              <a:solidFill>
                <a:srgbClr val="92D050"/>
              </a:solidFill>
            </a:ln>
          </p:spPr>
          <p:txBody>
            <a:bodyPr lIns="90000" tIns="45000" rIns="90000" bIns="45000"/>
            <a:lstStyle/>
            <a:p>
              <a:pPr algn="ctr"/>
              <a:r>
                <a:rPr lang="en-US" sz="2400" b="1" strike="noStrike" spc="-1" dirty="0">
                  <a:latin typeface="Arial"/>
                  <a:cs typeface="Microsoft Sans Serif" panose="020B0604020202020204" pitchFamily="34" charset="0"/>
                </a:rPr>
                <a:t>Artifact</a:t>
              </a:r>
              <a:endParaRPr lang="en-US" sz="2400" b="0" strike="noStrike" spc="-1" dirty="0">
                <a:latin typeface="Arial"/>
                <a:cs typeface="Microsoft Sans Serif" panose="020B0604020202020204" pitchFamily="34" charset="0"/>
              </a:endParaRPr>
            </a:p>
          </p:txBody>
        </p:sp>
        <p:pic>
          <p:nvPicPr>
            <p:cNvPr id="23" name="Picture 2">
              <a:extLst>
                <a:ext uri="{FF2B5EF4-FFF2-40B4-BE49-F238E27FC236}">
                  <a16:creationId xmlns:a16="http://schemas.microsoft.com/office/drawing/2014/main" id="{F7BE99FE-2D1E-4551-8B1A-8868FCCEC77B}"/>
                </a:ext>
              </a:extLst>
            </p:cNvPr>
            <p:cNvPicPr/>
            <p:nvPr/>
          </p:nvPicPr>
          <p:blipFill>
            <a:blip r:embed="rId4"/>
            <a:srcRect t="50514" b="25616"/>
            <a:stretch/>
          </p:blipFill>
          <p:spPr>
            <a:xfrm>
              <a:off x="1335600" y="4179600"/>
              <a:ext cx="7171560" cy="915840"/>
            </a:xfrm>
            <a:prstGeom prst="rect">
              <a:avLst/>
            </a:prstGeom>
            <a:ln>
              <a:noFill/>
            </a:ln>
          </p:spPr>
        </p:pic>
        <p:sp>
          <p:nvSpPr>
            <p:cNvPr id="24" name="TextShape 11">
              <a:extLst>
                <a:ext uri="{FF2B5EF4-FFF2-40B4-BE49-F238E27FC236}">
                  <a16:creationId xmlns:a16="http://schemas.microsoft.com/office/drawing/2014/main" id="{308D6260-5E65-45AD-8542-5EED86015450}"/>
                </a:ext>
              </a:extLst>
            </p:cNvPr>
            <p:cNvSpPr txBox="1"/>
            <p:nvPr/>
          </p:nvSpPr>
          <p:spPr>
            <a:xfrm>
              <a:off x="1959928" y="3586339"/>
              <a:ext cx="1241333" cy="593261"/>
            </a:xfrm>
            <a:prstGeom prst="rect">
              <a:avLst/>
            </a:prstGeom>
            <a:noFill/>
            <a:ln w="25400">
              <a:solidFill>
                <a:schemeClr val="accent2"/>
              </a:solidFill>
            </a:ln>
          </p:spPr>
          <p:txBody>
            <a:bodyPr lIns="90000" tIns="45000" rIns="90000" bIns="45000"/>
            <a:lstStyle/>
            <a:p>
              <a:pPr algn="ctr"/>
              <a:r>
                <a:rPr lang="en-US" sz="2400" b="1" strike="noStrike" spc="-1" dirty="0">
                  <a:latin typeface="Arial"/>
                  <a:cs typeface="Microsoft Sans Serif" panose="020B0604020202020204" pitchFamily="34" charset="0"/>
                </a:rPr>
                <a:t>Real</a:t>
              </a:r>
              <a:endParaRPr lang="en-US" sz="2400" b="0" strike="noStrike" spc="-1" dirty="0">
                <a:latin typeface="Arial"/>
                <a:cs typeface="Microsoft Sans Serif" panose="020B0604020202020204" pitchFamily="34" charset="0"/>
              </a:endParaRPr>
            </a:p>
          </p:txBody>
        </p:sp>
      </p:grpSp>
      <p:sp>
        <p:nvSpPr>
          <p:cNvPr id="25" name="TextShape 7">
            <a:extLst>
              <a:ext uri="{FF2B5EF4-FFF2-40B4-BE49-F238E27FC236}">
                <a16:creationId xmlns:a16="http://schemas.microsoft.com/office/drawing/2014/main" id="{2F9A7ECD-9098-4BEC-A6C4-3230B83292D9}"/>
              </a:ext>
            </a:extLst>
          </p:cNvPr>
          <p:cNvSpPr txBox="1"/>
          <p:nvPr/>
        </p:nvSpPr>
        <p:spPr>
          <a:xfrm>
            <a:off x="3338469" y="2484101"/>
            <a:ext cx="3261358" cy="345886"/>
          </a:xfrm>
          <a:prstGeom prst="rect">
            <a:avLst/>
          </a:prstGeom>
          <a:noFill/>
          <a:ln>
            <a:noFill/>
          </a:ln>
        </p:spPr>
        <p:txBody>
          <a:bodyPr lIns="90000" tIns="45000" rIns="90000" bIns="45000"/>
          <a:lstStyle/>
          <a:p>
            <a:pPr algn="ctr"/>
            <a:r>
              <a:rPr lang="en-US" sz="2000" b="1" strike="noStrike" spc="-1" dirty="0">
                <a:latin typeface="Arial"/>
                <a:cs typeface="Microsoft Sans Serif" panose="020B0604020202020204" pitchFamily="34" charset="0"/>
              </a:rPr>
              <a:t>Alerts versus Artifacts</a:t>
            </a:r>
          </a:p>
        </p:txBody>
      </p:sp>
      <p:sp>
        <p:nvSpPr>
          <p:cNvPr id="27" name="TextShape 2">
            <a:extLst>
              <a:ext uri="{FF2B5EF4-FFF2-40B4-BE49-F238E27FC236}">
                <a16:creationId xmlns:a16="http://schemas.microsoft.com/office/drawing/2014/main" id="{7641DDA7-F779-4A27-B291-AC452D5BDECA}"/>
              </a:ext>
            </a:extLst>
          </p:cNvPr>
          <p:cNvSpPr txBox="1"/>
          <p:nvPr/>
        </p:nvSpPr>
        <p:spPr>
          <a:xfrm>
            <a:off x="5129509" y="637807"/>
            <a:ext cx="4822920" cy="2100905"/>
          </a:xfrm>
          <a:prstGeom prst="rect">
            <a:avLst/>
          </a:prstGeom>
          <a:noFill/>
          <a:ln>
            <a:noFill/>
          </a:ln>
        </p:spPr>
        <p:txBody>
          <a:bodyPr lIns="0" tIns="0" rIns="0" bIns="0">
            <a:normAutofit/>
          </a:bodyPr>
          <a:lstStyle/>
          <a:p>
            <a:r>
              <a:rPr lang="en-US" sz="1990" b="1" strike="noStrike" spc="-1" dirty="0">
                <a:solidFill>
                  <a:srgbClr val="000000"/>
                </a:solidFill>
                <a:latin typeface="Tahoma"/>
                <a:cs typeface="Microsoft Sans Serif" panose="020B0604020202020204" pitchFamily="34" charset="0"/>
              </a:rPr>
              <a:t>For Modelling Instability</a:t>
            </a:r>
            <a:r>
              <a:rPr lang="en-US" sz="1990" b="0" strike="noStrike" spc="-1" dirty="0">
                <a:solidFill>
                  <a:srgbClr val="000000"/>
                </a:solidFill>
                <a:latin typeface="Tahoma"/>
                <a:cs typeface="Microsoft Sans Serif" panose="020B0604020202020204" pitchFamily="34" charset="0"/>
              </a:rPr>
              <a:t>:</a:t>
            </a:r>
          </a:p>
          <a:p>
            <a:pPr marL="432000" indent="-324000">
              <a:spcBef>
                <a:spcPts val="1171"/>
              </a:spcBef>
              <a:buClr>
                <a:srgbClr val="000000"/>
              </a:buClr>
              <a:buSzPct val="45000"/>
              <a:buFont typeface="Wingdings" charset="2"/>
              <a:buChar char=""/>
            </a:pPr>
            <a:r>
              <a:rPr lang="en-US" sz="1990" b="0" strike="noStrike" spc="-1" dirty="0">
                <a:solidFill>
                  <a:srgbClr val="000000"/>
                </a:solidFill>
                <a:latin typeface="Tahoma"/>
                <a:cs typeface="Microsoft Sans Serif" panose="020B0604020202020204" pitchFamily="34" charset="0"/>
              </a:rPr>
              <a:t>More difficult in the presence of artifacts.</a:t>
            </a:r>
          </a:p>
          <a:p>
            <a:pPr marL="432000" indent="-324000">
              <a:spcBef>
                <a:spcPts val="1171"/>
              </a:spcBef>
              <a:buClr>
                <a:srgbClr val="000000"/>
              </a:buClr>
              <a:buSzPct val="45000"/>
              <a:buFont typeface="Wingdings" charset="2"/>
              <a:buChar char=""/>
            </a:pPr>
            <a:r>
              <a:rPr lang="en-US" sz="1990" b="0" strike="noStrike" spc="-1" dirty="0">
                <a:solidFill>
                  <a:srgbClr val="000000"/>
                </a:solidFill>
                <a:latin typeface="Tahoma"/>
                <a:cs typeface="Microsoft Sans Serif" panose="020B0604020202020204" pitchFamily="34" charset="0"/>
              </a:rPr>
              <a:t>Might end up modeling the</a:t>
            </a:r>
            <a:br>
              <a:rPr lang="en-US" sz="1990" b="0" strike="noStrike" spc="-1" dirty="0">
                <a:solidFill>
                  <a:srgbClr val="000000"/>
                </a:solidFill>
                <a:latin typeface="Tahoma"/>
                <a:cs typeface="Microsoft Sans Serif" panose="020B0604020202020204" pitchFamily="34" charset="0"/>
              </a:rPr>
            </a:br>
            <a:r>
              <a:rPr lang="en-US" sz="1990" b="0" strike="noStrike" spc="-1" dirty="0">
                <a:solidFill>
                  <a:srgbClr val="000000"/>
                </a:solidFill>
                <a:latin typeface="Tahoma"/>
                <a:cs typeface="Microsoft Sans Serif" panose="020B0604020202020204" pitchFamily="34" charset="0"/>
              </a:rPr>
              <a:t>artifact instead</a:t>
            </a:r>
          </a:p>
        </p:txBody>
      </p:sp>
      <p:sp>
        <p:nvSpPr>
          <p:cNvPr id="28" name="TextShape 3">
            <a:extLst>
              <a:ext uri="{FF2B5EF4-FFF2-40B4-BE49-F238E27FC236}">
                <a16:creationId xmlns:a16="http://schemas.microsoft.com/office/drawing/2014/main" id="{17B415C7-B939-4810-83CC-AECB4F1DEE49}"/>
              </a:ext>
            </a:extLst>
          </p:cNvPr>
          <p:cNvSpPr txBox="1"/>
          <p:nvPr/>
        </p:nvSpPr>
        <p:spPr>
          <a:xfrm>
            <a:off x="679817" y="2246417"/>
            <a:ext cx="4982561" cy="345886"/>
          </a:xfrm>
          <a:prstGeom prst="rect">
            <a:avLst/>
          </a:prstGeom>
          <a:noFill/>
          <a:ln>
            <a:noFill/>
          </a:ln>
        </p:spPr>
        <p:txBody>
          <a:bodyPr lIns="90000" tIns="45000" rIns="90000" bIns="45000" anchor="t"/>
          <a:lstStyle/>
          <a:p>
            <a:r>
              <a:rPr lang="en-US" sz="1400" b="0" strike="noStrike" spc="-1" dirty="0" err="1">
                <a:solidFill>
                  <a:srgbClr val="000000"/>
                </a:solidFill>
                <a:latin typeface="Arial"/>
                <a:cs typeface="Microsoft Sans Serif" panose="020B0604020202020204" pitchFamily="34" charset="0"/>
              </a:rPr>
              <a:t>Bonafide</a:t>
            </a:r>
            <a:r>
              <a:rPr lang="en-US" sz="1400" b="0" strike="noStrike" spc="-1" dirty="0">
                <a:solidFill>
                  <a:srgbClr val="000000"/>
                </a:solidFill>
                <a:latin typeface="Arial"/>
                <a:cs typeface="Microsoft Sans Serif" panose="020B0604020202020204" pitchFamily="34" charset="0"/>
              </a:rPr>
              <a:t> et al. </a:t>
            </a:r>
            <a:r>
              <a:rPr lang="en-US" sz="1400" spc="-1" dirty="0">
                <a:solidFill>
                  <a:srgbClr val="000000"/>
                </a:solidFill>
                <a:latin typeface="Arial"/>
                <a:cs typeface="Microsoft Sans Serif" panose="020B0604020202020204" pitchFamily="34" charset="0"/>
              </a:rPr>
              <a:t>J Hosp Med. 2015; 10(6):345-51</a:t>
            </a:r>
            <a:endParaRPr lang="en-US" sz="1400" spc="-1" dirty="0">
              <a:solidFill>
                <a:srgbClr val="000000"/>
              </a:solidFill>
              <a:cs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 name="Picture 115"/>
          <p:cNvPicPr/>
          <p:nvPr/>
        </p:nvPicPr>
        <p:blipFill>
          <a:blip r:embed="rId3">
            <a:extLst>
              <a:ext uri="{28A0092B-C50C-407E-A947-70E740481C1C}">
                <a14:useLocalDpi xmlns:a14="http://schemas.microsoft.com/office/drawing/2010/main" val="0"/>
              </a:ext>
            </a:extLst>
          </a:blip>
          <a:stretch>
            <a:fillRect/>
          </a:stretch>
        </p:blipFill>
        <p:spPr>
          <a:xfrm>
            <a:off x="321577" y="853200"/>
            <a:ext cx="9245685" cy="4292640"/>
          </a:xfrm>
          <a:prstGeom prst="rect">
            <a:avLst/>
          </a:prstGeom>
          <a:ln>
            <a:noFill/>
          </a:ln>
        </p:spPr>
      </p:pic>
      <p:sp>
        <p:nvSpPr>
          <p:cNvPr id="117" name="TextShape 1"/>
          <p:cNvSpPr txBox="1"/>
          <p:nvPr/>
        </p:nvSpPr>
        <p:spPr>
          <a:xfrm>
            <a:off x="0" y="0"/>
            <a:ext cx="10079640" cy="591840"/>
          </a:xfrm>
          <a:prstGeom prst="rect">
            <a:avLst/>
          </a:prstGeom>
          <a:noFill/>
          <a:ln>
            <a:noFill/>
          </a:ln>
        </p:spPr>
        <p:txBody>
          <a:bodyPr lIns="0" tIns="0" rIns="0" bIns="0" anchor="ctr"/>
          <a:lstStyle/>
          <a:p>
            <a:pPr algn="ctr"/>
            <a:r>
              <a:rPr lang="en-US" sz="3200" spc="-1" dirty="0">
                <a:solidFill>
                  <a:srgbClr val="000000"/>
                </a:solidFill>
                <a:latin typeface="Times New Roman"/>
                <a:cs typeface="Microsoft Sans Serif" panose="020B0604020202020204" pitchFamily="34" charset="0"/>
              </a:rPr>
              <a:t>Original</a:t>
            </a:r>
            <a:r>
              <a:rPr lang="en-US" sz="3200" b="0" strike="noStrike" spc="-1" dirty="0">
                <a:solidFill>
                  <a:srgbClr val="000000"/>
                </a:solidFill>
                <a:latin typeface="Times New Roman"/>
                <a:cs typeface="Microsoft Sans Serif" panose="020B0604020202020204" pitchFamily="34" charset="0"/>
              </a:rPr>
              <a:t> Vital Sign Data Collected Every 20s</a:t>
            </a:r>
          </a:p>
        </p:txBody>
      </p:sp>
      <p:sp>
        <p:nvSpPr>
          <p:cNvPr id="118" name="TextShape 2"/>
          <p:cNvSpPr txBox="1"/>
          <p:nvPr/>
        </p:nvSpPr>
        <p:spPr>
          <a:xfrm>
            <a:off x="978087" y="2817980"/>
            <a:ext cx="4058703" cy="346320"/>
          </a:xfrm>
          <a:prstGeom prst="rect">
            <a:avLst/>
          </a:prstGeom>
          <a:noFill/>
          <a:ln>
            <a:noFill/>
          </a:ln>
        </p:spPr>
        <p:txBody>
          <a:bodyPr lIns="90000" tIns="45000" rIns="90000" bIns="45000"/>
          <a:lstStyle/>
          <a:p>
            <a:r>
              <a:rPr lang="en-US" sz="1800" b="0" strike="noStrike" spc="-1" dirty="0">
                <a:latin typeface="Arial"/>
                <a:cs typeface="Microsoft Sans Serif" panose="020B0604020202020204" pitchFamily="34" charset="0"/>
              </a:rPr>
              <a:t>Every 120 seconds</a:t>
            </a:r>
          </a:p>
        </p:txBody>
      </p:sp>
      <p:sp>
        <p:nvSpPr>
          <p:cNvPr id="119" name="TextShape 3"/>
          <p:cNvSpPr txBox="1"/>
          <p:nvPr/>
        </p:nvSpPr>
        <p:spPr>
          <a:xfrm>
            <a:off x="978448" y="2040380"/>
            <a:ext cx="4225320" cy="346320"/>
          </a:xfrm>
          <a:prstGeom prst="rect">
            <a:avLst/>
          </a:prstGeom>
          <a:noFill/>
          <a:ln>
            <a:noFill/>
          </a:ln>
        </p:spPr>
        <p:txBody>
          <a:bodyPr lIns="90000" tIns="45000" rIns="90000" bIns="45000"/>
          <a:lstStyle/>
          <a:p>
            <a:r>
              <a:rPr lang="en-US" sz="1800" b="0" strike="noStrike" spc="-1" dirty="0">
                <a:latin typeface="Arial"/>
                <a:cs typeface="Microsoft Sans Serif" panose="020B0604020202020204" pitchFamily="34" charset="0"/>
              </a:rPr>
              <a:t>Every 60 seconds</a:t>
            </a:r>
          </a:p>
        </p:txBody>
      </p:sp>
      <p:sp>
        <p:nvSpPr>
          <p:cNvPr id="120" name="TextShape 4"/>
          <p:cNvSpPr txBox="1"/>
          <p:nvPr/>
        </p:nvSpPr>
        <p:spPr>
          <a:xfrm>
            <a:off x="978447" y="1269980"/>
            <a:ext cx="3708485" cy="346320"/>
          </a:xfrm>
          <a:prstGeom prst="rect">
            <a:avLst/>
          </a:prstGeom>
          <a:noFill/>
          <a:ln>
            <a:noFill/>
          </a:ln>
        </p:spPr>
        <p:txBody>
          <a:bodyPr lIns="90000" tIns="45000" rIns="90000" bIns="45000"/>
          <a:lstStyle/>
          <a:p>
            <a:r>
              <a:rPr lang="en-US" sz="1800" b="0" strike="noStrike" spc="-1" dirty="0">
                <a:latin typeface="Arial"/>
                <a:cs typeface="Microsoft Sans Serif" panose="020B0604020202020204" pitchFamily="34" charset="0"/>
              </a:rPr>
              <a:t>Every 20 seconds</a:t>
            </a:r>
          </a:p>
        </p:txBody>
      </p:sp>
      <p:sp>
        <p:nvSpPr>
          <p:cNvPr id="121" name="TextShape 5"/>
          <p:cNvSpPr txBox="1"/>
          <p:nvPr/>
        </p:nvSpPr>
        <p:spPr>
          <a:xfrm>
            <a:off x="978447" y="3588380"/>
            <a:ext cx="3533557" cy="346320"/>
          </a:xfrm>
          <a:prstGeom prst="rect">
            <a:avLst/>
          </a:prstGeom>
          <a:noFill/>
          <a:ln>
            <a:noFill/>
          </a:ln>
        </p:spPr>
        <p:txBody>
          <a:bodyPr lIns="90000" tIns="45000" rIns="90000" bIns="45000"/>
          <a:lstStyle/>
          <a:p>
            <a:r>
              <a:rPr lang="en-US" sz="1800" b="0" strike="noStrike" spc="-1" dirty="0">
                <a:latin typeface="Arial"/>
                <a:cs typeface="Microsoft Sans Serif" panose="020B0604020202020204" pitchFamily="34" charset="0"/>
              </a:rPr>
              <a:t>Every 180 seconds</a:t>
            </a:r>
          </a:p>
        </p:txBody>
      </p:sp>
      <p:sp>
        <p:nvSpPr>
          <p:cNvPr id="122" name="TextShape 6"/>
          <p:cNvSpPr txBox="1"/>
          <p:nvPr/>
        </p:nvSpPr>
        <p:spPr>
          <a:xfrm>
            <a:off x="978807" y="4307436"/>
            <a:ext cx="3819443" cy="346320"/>
          </a:xfrm>
          <a:prstGeom prst="rect">
            <a:avLst/>
          </a:prstGeom>
          <a:noFill/>
          <a:ln>
            <a:noFill/>
          </a:ln>
        </p:spPr>
        <p:txBody>
          <a:bodyPr lIns="90000" tIns="45000" rIns="90000" bIns="45000"/>
          <a:lstStyle/>
          <a:p>
            <a:r>
              <a:rPr lang="en-US" sz="1800" b="0" strike="noStrike" spc="-1" dirty="0">
                <a:latin typeface="Arial"/>
                <a:cs typeface="Microsoft Sans Serif" panose="020B0604020202020204" pitchFamily="34" charset="0"/>
              </a:rPr>
              <a:t>Every 60 minutes</a:t>
            </a:r>
          </a:p>
        </p:txBody>
      </p:sp>
      <p:sp>
        <p:nvSpPr>
          <p:cNvPr id="123" name="TextShape 7"/>
          <p:cNvSpPr txBox="1"/>
          <p:nvPr/>
        </p:nvSpPr>
        <p:spPr>
          <a:xfrm>
            <a:off x="895679" y="596160"/>
            <a:ext cx="6340007" cy="401040"/>
          </a:xfrm>
          <a:prstGeom prst="rect">
            <a:avLst/>
          </a:prstGeom>
          <a:noFill/>
          <a:ln>
            <a:noFill/>
          </a:ln>
        </p:spPr>
        <p:txBody>
          <a:bodyPr lIns="90000" tIns="45000" rIns="90000" bIns="45000"/>
          <a:lstStyle/>
          <a:p>
            <a:r>
              <a:rPr lang="en-US" sz="1800" b="0" strike="noStrike" spc="-1" dirty="0">
                <a:latin typeface="Arial"/>
                <a:cs typeface="Microsoft Sans Serif" panose="020B0604020202020204" pitchFamily="34" charset="0"/>
              </a:rPr>
              <a:t>SpO</a:t>
            </a:r>
            <a:r>
              <a:rPr lang="en-US" sz="1800" b="0" strike="noStrike" spc="-1" baseline="-33000" dirty="0">
                <a:latin typeface="Arial"/>
                <a:cs typeface="Microsoft Sans Serif" panose="020B0604020202020204" pitchFamily="34" charset="0"/>
              </a:rPr>
              <a:t>2</a:t>
            </a:r>
            <a:r>
              <a:rPr lang="en-US" sz="1800" b="0" strike="noStrike" spc="-1" dirty="0">
                <a:latin typeface="Arial"/>
                <a:cs typeface="Microsoft Sans Serif" panose="020B0604020202020204" pitchFamily="34" charset="0"/>
              </a:rPr>
              <a:t> signal at various levels of </a:t>
            </a:r>
            <a:r>
              <a:rPr lang="en-US" sz="1800" b="0" strike="noStrike" spc="-1" dirty="0" err="1">
                <a:latin typeface="Arial"/>
                <a:cs typeface="Microsoft Sans Serif" panose="020B0604020202020204" pitchFamily="34" charset="0"/>
              </a:rPr>
              <a:t>downsampling</a:t>
            </a:r>
            <a:endParaRPr lang="en-US" sz="1800" b="0" strike="noStrike" spc="-1" dirty="0">
              <a:latin typeface="Arial"/>
              <a:cs typeface="Microsoft Sans Serif" panose="020B0604020202020204" pitchFamily="34" charset="0"/>
            </a:endParaRPr>
          </a:p>
        </p:txBody>
      </p:sp>
      <p:sp>
        <p:nvSpPr>
          <p:cNvPr id="10" name="CustomShape 8">
            <a:extLst>
              <a:ext uri="{FF2B5EF4-FFF2-40B4-BE49-F238E27FC236}">
                <a16:creationId xmlns:a16="http://schemas.microsoft.com/office/drawing/2014/main" id="{59FF2356-9727-4B71-99F9-918657BC08E7}"/>
              </a:ext>
            </a:extLst>
          </p:cNvPr>
          <p:cNvSpPr/>
          <p:nvPr/>
        </p:nvSpPr>
        <p:spPr>
          <a:xfrm>
            <a:off x="711200" y="1671785"/>
            <a:ext cx="8940800" cy="2955636"/>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11" name="CustomShape 8">
            <a:extLst>
              <a:ext uri="{FF2B5EF4-FFF2-40B4-BE49-F238E27FC236}">
                <a16:creationId xmlns:a16="http://schemas.microsoft.com/office/drawing/2014/main" id="{068CF3FE-4EB8-4427-9CC6-78B8024CAB66}"/>
              </a:ext>
            </a:extLst>
          </p:cNvPr>
          <p:cNvSpPr/>
          <p:nvPr/>
        </p:nvSpPr>
        <p:spPr>
          <a:xfrm>
            <a:off x="701040" y="4513252"/>
            <a:ext cx="305724" cy="346320"/>
          </a:xfrm>
          <a:prstGeom prst="rect">
            <a:avLst/>
          </a:prstGeom>
          <a:solidFill>
            <a:srgbClr val="FFFFFF"/>
          </a:solid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 name="Picture 115"/>
          <p:cNvPicPr/>
          <p:nvPr/>
        </p:nvPicPr>
        <p:blipFill>
          <a:blip r:embed="rId3">
            <a:extLst>
              <a:ext uri="{28A0092B-C50C-407E-A947-70E740481C1C}">
                <a14:useLocalDpi xmlns:a14="http://schemas.microsoft.com/office/drawing/2010/main" val="0"/>
              </a:ext>
            </a:extLst>
          </a:blip>
          <a:stretch>
            <a:fillRect/>
          </a:stretch>
        </p:blipFill>
        <p:spPr>
          <a:xfrm>
            <a:off x="321577" y="853200"/>
            <a:ext cx="9245685" cy="4292640"/>
          </a:xfrm>
          <a:prstGeom prst="rect">
            <a:avLst/>
          </a:prstGeom>
          <a:ln>
            <a:noFill/>
          </a:ln>
        </p:spPr>
      </p:pic>
      <p:sp>
        <p:nvSpPr>
          <p:cNvPr id="117" name="TextShape 1"/>
          <p:cNvSpPr txBox="1"/>
          <p:nvPr/>
        </p:nvSpPr>
        <p:spPr>
          <a:xfrm>
            <a:off x="0" y="0"/>
            <a:ext cx="10079640" cy="591840"/>
          </a:xfrm>
          <a:prstGeom prst="rect">
            <a:avLst/>
          </a:prstGeom>
          <a:noFill/>
          <a:ln>
            <a:noFill/>
          </a:ln>
        </p:spPr>
        <p:txBody>
          <a:bodyPr lIns="0" tIns="0" rIns="0" bIns="0" anchor="ctr"/>
          <a:lstStyle/>
          <a:p>
            <a:pPr algn="ctr"/>
            <a:r>
              <a:rPr lang="en-US" sz="3200" spc="-1" dirty="0" err="1">
                <a:solidFill>
                  <a:srgbClr val="000000"/>
                </a:solidFill>
                <a:latin typeface="Times New Roman"/>
                <a:cs typeface="Microsoft Sans Serif" panose="020B0604020202020204" pitchFamily="34" charset="0"/>
              </a:rPr>
              <a:t>Downsampling</a:t>
            </a:r>
            <a:r>
              <a:rPr lang="en-US" sz="3200" spc="-1" dirty="0">
                <a:solidFill>
                  <a:srgbClr val="000000"/>
                </a:solidFill>
                <a:latin typeface="Times New Roman"/>
                <a:cs typeface="Microsoft Sans Serif" panose="020B0604020202020204" pitchFamily="34" charset="0"/>
              </a:rPr>
              <a:t> Reduces Number of Observations</a:t>
            </a:r>
            <a:endParaRPr lang="en-US" sz="3200" b="0" strike="noStrike" spc="-1" dirty="0">
              <a:solidFill>
                <a:srgbClr val="000000"/>
              </a:solidFill>
              <a:latin typeface="Times New Roman"/>
              <a:cs typeface="Microsoft Sans Serif" panose="020B0604020202020204" pitchFamily="34" charset="0"/>
            </a:endParaRPr>
          </a:p>
        </p:txBody>
      </p:sp>
      <p:sp>
        <p:nvSpPr>
          <p:cNvPr id="118" name="TextShape 2"/>
          <p:cNvSpPr txBox="1"/>
          <p:nvPr/>
        </p:nvSpPr>
        <p:spPr>
          <a:xfrm>
            <a:off x="978087" y="2817980"/>
            <a:ext cx="4058703" cy="346320"/>
          </a:xfrm>
          <a:prstGeom prst="rect">
            <a:avLst/>
          </a:prstGeom>
          <a:noFill/>
          <a:ln>
            <a:noFill/>
          </a:ln>
        </p:spPr>
        <p:txBody>
          <a:bodyPr lIns="90000" tIns="45000" rIns="90000" bIns="45000"/>
          <a:lstStyle/>
          <a:p>
            <a:r>
              <a:rPr lang="en-US" sz="1800" b="0" strike="noStrike" spc="-1" dirty="0">
                <a:latin typeface="Arial"/>
                <a:cs typeface="Microsoft Sans Serif" panose="020B0604020202020204" pitchFamily="34" charset="0"/>
              </a:rPr>
              <a:t>Every 120 seconds</a:t>
            </a:r>
          </a:p>
        </p:txBody>
      </p:sp>
      <p:sp>
        <p:nvSpPr>
          <p:cNvPr id="119" name="TextShape 3"/>
          <p:cNvSpPr txBox="1"/>
          <p:nvPr/>
        </p:nvSpPr>
        <p:spPr>
          <a:xfrm>
            <a:off x="978448" y="2040380"/>
            <a:ext cx="4225320" cy="346320"/>
          </a:xfrm>
          <a:prstGeom prst="rect">
            <a:avLst/>
          </a:prstGeom>
          <a:noFill/>
          <a:ln>
            <a:noFill/>
          </a:ln>
        </p:spPr>
        <p:txBody>
          <a:bodyPr lIns="90000" tIns="45000" rIns="90000" bIns="45000"/>
          <a:lstStyle/>
          <a:p>
            <a:r>
              <a:rPr lang="en-US" sz="1800" b="0" strike="noStrike" spc="-1" dirty="0">
                <a:latin typeface="Arial"/>
                <a:cs typeface="Microsoft Sans Serif" panose="020B0604020202020204" pitchFamily="34" charset="0"/>
              </a:rPr>
              <a:t>Every 60 seconds</a:t>
            </a:r>
          </a:p>
        </p:txBody>
      </p:sp>
      <p:sp>
        <p:nvSpPr>
          <p:cNvPr id="120" name="TextShape 4"/>
          <p:cNvSpPr txBox="1"/>
          <p:nvPr/>
        </p:nvSpPr>
        <p:spPr>
          <a:xfrm>
            <a:off x="978447" y="1269980"/>
            <a:ext cx="3708485" cy="346320"/>
          </a:xfrm>
          <a:prstGeom prst="rect">
            <a:avLst/>
          </a:prstGeom>
          <a:noFill/>
          <a:ln>
            <a:noFill/>
          </a:ln>
        </p:spPr>
        <p:txBody>
          <a:bodyPr lIns="90000" tIns="45000" rIns="90000" bIns="45000"/>
          <a:lstStyle/>
          <a:p>
            <a:r>
              <a:rPr lang="en-US" sz="1800" b="0" strike="noStrike" spc="-1" dirty="0">
                <a:latin typeface="Arial"/>
                <a:cs typeface="Microsoft Sans Serif" panose="020B0604020202020204" pitchFamily="34" charset="0"/>
              </a:rPr>
              <a:t>Every 20 seconds</a:t>
            </a:r>
          </a:p>
        </p:txBody>
      </p:sp>
      <p:sp>
        <p:nvSpPr>
          <p:cNvPr id="121" name="TextShape 5"/>
          <p:cNvSpPr txBox="1"/>
          <p:nvPr/>
        </p:nvSpPr>
        <p:spPr>
          <a:xfrm>
            <a:off x="978447" y="3588380"/>
            <a:ext cx="3533557" cy="346320"/>
          </a:xfrm>
          <a:prstGeom prst="rect">
            <a:avLst/>
          </a:prstGeom>
          <a:noFill/>
          <a:ln>
            <a:noFill/>
          </a:ln>
        </p:spPr>
        <p:txBody>
          <a:bodyPr lIns="90000" tIns="45000" rIns="90000" bIns="45000"/>
          <a:lstStyle/>
          <a:p>
            <a:r>
              <a:rPr lang="en-US" sz="1800" b="0" strike="noStrike" spc="-1" dirty="0">
                <a:latin typeface="Arial"/>
                <a:cs typeface="Microsoft Sans Serif" panose="020B0604020202020204" pitchFamily="34" charset="0"/>
              </a:rPr>
              <a:t>Every 180 seconds</a:t>
            </a:r>
          </a:p>
        </p:txBody>
      </p:sp>
      <p:sp>
        <p:nvSpPr>
          <p:cNvPr id="122" name="TextShape 6"/>
          <p:cNvSpPr txBox="1"/>
          <p:nvPr/>
        </p:nvSpPr>
        <p:spPr>
          <a:xfrm>
            <a:off x="978807" y="4307436"/>
            <a:ext cx="3819443" cy="346320"/>
          </a:xfrm>
          <a:prstGeom prst="rect">
            <a:avLst/>
          </a:prstGeom>
          <a:noFill/>
          <a:ln>
            <a:noFill/>
          </a:ln>
        </p:spPr>
        <p:txBody>
          <a:bodyPr lIns="90000" tIns="45000" rIns="90000" bIns="45000"/>
          <a:lstStyle/>
          <a:p>
            <a:r>
              <a:rPr lang="en-US" sz="1800" b="0" strike="noStrike" spc="-1" dirty="0">
                <a:latin typeface="Arial"/>
                <a:cs typeface="Microsoft Sans Serif" panose="020B0604020202020204" pitchFamily="34" charset="0"/>
              </a:rPr>
              <a:t>Every 60 minutes</a:t>
            </a:r>
          </a:p>
        </p:txBody>
      </p:sp>
      <p:sp>
        <p:nvSpPr>
          <p:cNvPr id="123" name="TextShape 7"/>
          <p:cNvSpPr txBox="1"/>
          <p:nvPr/>
        </p:nvSpPr>
        <p:spPr>
          <a:xfrm>
            <a:off x="895679" y="596160"/>
            <a:ext cx="6340007" cy="401040"/>
          </a:xfrm>
          <a:prstGeom prst="rect">
            <a:avLst/>
          </a:prstGeom>
          <a:noFill/>
          <a:ln>
            <a:noFill/>
          </a:ln>
        </p:spPr>
        <p:txBody>
          <a:bodyPr lIns="90000" tIns="45000" rIns="90000" bIns="45000"/>
          <a:lstStyle/>
          <a:p>
            <a:r>
              <a:rPr lang="en-US" sz="1800" b="0" strike="noStrike" spc="-1" dirty="0">
                <a:latin typeface="Arial"/>
                <a:cs typeface="Microsoft Sans Serif" panose="020B0604020202020204" pitchFamily="34" charset="0"/>
              </a:rPr>
              <a:t>SpO</a:t>
            </a:r>
            <a:r>
              <a:rPr lang="en-US" sz="1800" b="0" strike="noStrike" spc="-1" baseline="-33000" dirty="0">
                <a:latin typeface="Arial"/>
                <a:cs typeface="Microsoft Sans Serif" panose="020B0604020202020204" pitchFamily="34" charset="0"/>
              </a:rPr>
              <a:t>2</a:t>
            </a:r>
            <a:r>
              <a:rPr lang="en-US" sz="1800" b="0" strike="noStrike" spc="-1" dirty="0">
                <a:latin typeface="Arial"/>
                <a:cs typeface="Microsoft Sans Serif" panose="020B0604020202020204" pitchFamily="34" charset="0"/>
              </a:rPr>
              <a:t> signal at various levels of </a:t>
            </a:r>
            <a:r>
              <a:rPr lang="en-US" sz="1800" b="0" strike="noStrike" spc="-1" dirty="0" err="1">
                <a:latin typeface="Arial"/>
                <a:cs typeface="Microsoft Sans Serif" panose="020B0604020202020204" pitchFamily="34" charset="0"/>
              </a:rPr>
              <a:t>downsampling</a:t>
            </a:r>
            <a:endParaRPr lang="en-US" sz="1800" b="0" strike="noStrike" spc="-1" dirty="0">
              <a:latin typeface="Arial"/>
              <a:cs typeface="Microsoft Sans Serif" panose="020B0604020202020204" pitchFamily="34" charset="0"/>
            </a:endParaRPr>
          </a:p>
        </p:txBody>
      </p:sp>
      <p:sp>
        <p:nvSpPr>
          <p:cNvPr id="10" name="CustomShape 8">
            <a:extLst>
              <a:ext uri="{FF2B5EF4-FFF2-40B4-BE49-F238E27FC236}">
                <a16:creationId xmlns:a16="http://schemas.microsoft.com/office/drawing/2014/main" id="{59FF2356-9727-4B71-99F9-918657BC08E7}"/>
              </a:ext>
            </a:extLst>
          </p:cNvPr>
          <p:cNvSpPr/>
          <p:nvPr/>
        </p:nvSpPr>
        <p:spPr>
          <a:xfrm>
            <a:off x="711200" y="2419927"/>
            <a:ext cx="8940800" cy="2207493"/>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11" name="CustomShape 8">
            <a:extLst>
              <a:ext uri="{FF2B5EF4-FFF2-40B4-BE49-F238E27FC236}">
                <a16:creationId xmlns:a16="http://schemas.microsoft.com/office/drawing/2014/main" id="{068CF3FE-4EB8-4427-9CC6-78B8024CAB66}"/>
              </a:ext>
            </a:extLst>
          </p:cNvPr>
          <p:cNvSpPr/>
          <p:nvPr/>
        </p:nvSpPr>
        <p:spPr>
          <a:xfrm>
            <a:off x="701040" y="4513252"/>
            <a:ext cx="305724" cy="346320"/>
          </a:xfrm>
          <a:prstGeom prst="rect">
            <a:avLst/>
          </a:prstGeom>
          <a:solidFill>
            <a:srgbClr val="FFFFFF"/>
          </a:solid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88117838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 name="Picture 115"/>
          <p:cNvPicPr/>
          <p:nvPr/>
        </p:nvPicPr>
        <p:blipFill>
          <a:blip r:embed="rId3">
            <a:extLst>
              <a:ext uri="{28A0092B-C50C-407E-A947-70E740481C1C}">
                <a14:useLocalDpi xmlns:a14="http://schemas.microsoft.com/office/drawing/2010/main" val="0"/>
              </a:ext>
            </a:extLst>
          </a:blip>
          <a:stretch>
            <a:fillRect/>
          </a:stretch>
        </p:blipFill>
        <p:spPr>
          <a:xfrm>
            <a:off x="321577" y="853200"/>
            <a:ext cx="9245685" cy="4292640"/>
          </a:xfrm>
          <a:prstGeom prst="rect">
            <a:avLst/>
          </a:prstGeom>
          <a:ln>
            <a:noFill/>
          </a:ln>
        </p:spPr>
      </p:pic>
      <p:sp>
        <p:nvSpPr>
          <p:cNvPr id="117" name="TextShape 1"/>
          <p:cNvSpPr txBox="1"/>
          <p:nvPr/>
        </p:nvSpPr>
        <p:spPr>
          <a:xfrm>
            <a:off x="0" y="0"/>
            <a:ext cx="10079640" cy="591840"/>
          </a:xfrm>
          <a:prstGeom prst="rect">
            <a:avLst/>
          </a:prstGeom>
          <a:noFill/>
          <a:ln>
            <a:noFill/>
          </a:ln>
        </p:spPr>
        <p:txBody>
          <a:bodyPr lIns="0" tIns="0" rIns="0" bIns="0" anchor="ctr"/>
          <a:lstStyle/>
          <a:p>
            <a:pPr algn="ctr"/>
            <a:r>
              <a:rPr lang="en-US" sz="3200" spc="-1" dirty="0" err="1">
                <a:solidFill>
                  <a:srgbClr val="000000"/>
                </a:solidFill>
                <a:latin typeface="Times New Roman"/>
                <a:cs typeface="Microsoft Sans Serif" panose="020B0604020202020204" pitchFamily="34" charset="0"/>
              </a:rPr>
              <a:t>Downsampling</a:t>
            </a:r>
            <a:r>
              <a:rPr lang="en-US" sz="3200" spc="-1" dirty="0">
                <a:solidFill>
                  <a:srgbClr val="000000"/>
                </a:solidFill>
                <a:latin typeface="Times New Roman"/>
                <a:cs typeface="Microsoft Sans Serif" panose="020B0604020202020204" pitchFamily="34" charset="0"/>
              </a:rPr>
              <a:t> Reduces Number of Observations</a:t>
            </a:r>
          </a:p>
        </p:txBody>
      </p:sp>
      <p:sp>
        <p:nvSpPr>
          <p:cNvPr id="118" name="TextShape 2"/>
          <p:cNvSpPr txBox="1"/>
          <p:nvPr/>
        </p:nvSpPr>
        <p:spPr>
          <a:xfrm>
            <a:off x="978087" y="2817980"/>
            <a:ext cx="4058703" cy="346320"/>
          </a:xfrm>
          <a:prstGeom prst="rect">
            <a:avLst/>
          </a:prstGeom>
          <a:noFill/>
          <a:ln>
            <a:noFill/>
          </a:ln>
        </p:spPr>
        <p:txBody>
          <a:bodyPr lIns="90000" tIns="45000" rIns="90000" bIns="45000"/>
          <a:lstStyle/>
          <a:p>
            <a:r>
              <a:rPr lang="en-US" sz="1800" b="0" strike="noStrike" spc="-1" dirty="0">
                <a:latin typeface="Arial"/>
                <a:cs typeface="Microsoft Sans Serif" panose="020B0604020202020204" pitchFamily="34" charset="0"/>
              </a:rPr>
              <a:t>Every 120 seconds</a:t>
            </a:r>
          </a:p>
        </p:txBody>
      </p:sp>
      <p:sp>
        <p:nvSpPr>
          <p:cNvPr id="119" name="TextShape 3"/>
          <p:cNvSpPr txBox="1"/>
          <p:nvPr/>
        </p:nvSpPr>
        <p:spPr>
          <a:xfrm>
            <a:off x="978448" y="2040380"/>
            <a:ext cx="4225320" cy="346320"/>
          </a:xfrm>
          <a:prstGeom prst="rect">
            <a:avLst/>
          </a:prstGeom>
          <a:noFill/>
          <a:ln>
            <a:noFill/>
          </a:ln>
        </p:spPr>
        <p:txBody>
          <a:bodyPr lIns="90000" tIns="45000" rIns="90000" bIns="45000"/>
          <a:lstStyle/>
          <a:p>
            <a:r>
              <a:rPr lang="en-US" sz="1800" b="0" strike="noStrike" spc="-1" dirty="0">
                <a:latin typeface="Arial"/>
                <a:cs typeface="Microsoft Sans Serif" panose="020B0604020202020204" pitchFamily="34" charset="0"/>
              </a:rPr>
              <a:t>Every 60 seconds</a:t>
            </a:r>
          </a:p>
        </p:txBody>
      </p:sp>
      <p:sp>
        <p:nvSpPr>
          <p:cNvPr id="120" name="TextShape 4"/>
          <p:cNvSpPr txBox="1"/>
          <p:nvPr/>
        </p:nvSpPr>
        <p:spPr>
          <a:xfrm>
            <a:off x="978447" y="1269980"/>
            <a:ext cx="3708485" cy="346320"/>
          </a:xfrm>
          <a:prstGeom prst="rect">
            <a:avLst/>
          </a:prstGeom>
          <a:noFill/>
          <a:ln>
            <a:noFill/>
          </a:ln>
        </p:spPr>
        <p:txBody>
          <a:bodyPr lIns="90000" tIns="45000" rIns="90000" bIns="45000"/>
          <a:lstStyle/>
          <a:p>
            <a:r>
              <a:rPr lang="en-US" sz="1800" b="0" strike="noStrike" spc="-1" dirty="0">
                <a:latin typeface="Arial"/>
                <a:cs typeface="Microsoft Sans Serif" panose="020B0604020202020204" pitchFamily="34" charset="0"/>
              </a:rPr>
              <a:t>Every 20 seconds</a:t>
            </a:r>
          </a:p>
        </p:txBody>
      </p:sp>
      <p:sp>
        <p:nvSpPr>
          <p:cNvPr id="121" name="TextShape 5"/>
          <p:cNvSpPr txBox="1"/>
          <p:nvPr/>
        </p:nvSpPr>
        <p:spPr>
          <a:xfrm>
            <a:off x="978447" y="3588380"/>
            <a:ext cx="3533557" cy="346320"/>
          </a:xfrm>
          <a:prstGeom prst="rect">
            <a:avLst/>
          </a:prstGeom>
          <a:noFill/>
          <a:ln>
            <a:noFill/>
          </a:ln>
        </p:spPr>
        <p:txBody>
          <a:bodyPr lIns="90000" tIns="45000" rIns="90000" bIns="45000"/>
          <a:lstStyle/>
          <a:p>
            <a:r>
              <a:rPr lang="en-US" sz="1800" b="0" strike="noStrike" spc="-1" dirty="0">
                <a:latin typeface="Arial"/>
                <a:cs typeface="Microsoft Sans Serif" panose="020B0604020202020204" pitchFamily="34" charset="0"/>
              </a:rPr>
              <a:t>Every 180 seconds</a:t>
            </a:r>
          </a:p>
        </p:txBody>
      </p:sp>
      <p:sp>
        <p:nvSpPr>
          <p:cNvPr id="122" name="TextShape 6"/>
          <p:cNvSpPr txBox="1"/>
          <p:nvPr/>
        </p:nvSpPr>
        <p:spPr>
          <a:xfrm>
            <a:off x="978807" y="4307436"/>
            <a:ext cx="3819443" cy="346320"/>
          </a:xfrm>
          <a:prstGeom prst="rect">
            <a:avLst/>
          </a:prstGeom>
          <a:noFill/>
          <a:ln>
            <a:noFill/>
          </a:ln>
        </p:spPr>
        <p:txBody>
          <a:bodyPr lIns="90000" tIns="45000" rIns="90000" bIns="45000"/>
          <a:lstStyle/>
          <a:p>
            <a:r>
              <a:rPr lang="en-US" sz="1800" b="0" strike="noStrike" spc="-1" dirty="0">
                <a:latin typeface="Arial"/>
                <a:cs typeface="Microsoft Sans Serif" panose="020B0604020202020204" pitchFamily="34" charset="0"/>
              </a:rPr>
              <a:t>Every 60 minutes</a:t>
            </a:r>
          </a:p>
        </p:txBody>
      </p:sp>
      <p:sp>
        <p:nvSpPr>
          <p:cNvPr id="123" name="TextShape 7"/>
          <p:cNvSpPr txBox="1"/>
          <p:nvPr/>
        </p:nvSpPr>
        <p:spPr>
          <a:xfrm>
            <a:off x="895679" y="596160"/>
            <a:ext cx="6340007" cy="401040"/>
          </a:xfrm>
          <a:prstGeom prst="rect">
            <a:avLst/>
          </a:prstGeom>
          <a:noFill/>
          <a:ln>
            <a:noFill/>
          </a:ln>
        </p:spPr>
        <p:txBody>
          <a:bodyPr lIns="90000" tIns="45000" rIns="90000" bIns="45000"/>
          <a:lstStyle/>
          <a:p>
            <a:r>
              <a:rPr lang="en-US" sz="1800" b="0" strike="noStrike" spc="-1" dirty="0">
                <a:latin typeface="Arial"/>
                <a:cs typeface="Microsoft Sans Serif" panose="020B0604020202020204" pitchFamily="34" charset="0"/>
              </a:rPr>
              <a:t>SpO</a:t>
            </a:r>
            <a:r>
              <a:rPr lang="en-US" sz="1800" b="0" strike="noStrike" spc="-1" baseline="-33000" dirty="0">
                <a:latin typeface="Arial"/>
                <a:cs typeface="Microsoft Sans Serif" panose="020B0604020202020204" pitchFamily="34" charset="0"/>
              </a:rPr>
              <a:t>2</a:t>
            </a:r>
            <a:r>
              <a:rPr lang="en-US" sz="1800" b="0" strike="noStrike" spc="-1" dirty="0">
                <a:latin typeface="Arial"/>
                <a:cs typeface="Microsoft Sans Serif" panose="020B0604020202020204" pitchFamily="34" charset="0"/>
              </a:rPr>
              <a:t> signal at various levels of </a:t>
            </a:r>
            <a:r>
              <a:rPr lang="en-US" sz="1800" b="0" strike="noStrike" spc="-1" dirty="0" err="1">
                <a:latin typeface="Arial"/>
                <a:cs typeface="Microsoft Sans Serif" panose="020B0604020202020204" pitchFamily="34" charset="0"/>
              </a:rPr>
              <a:t>downsampling</a:t>
            </a:r>
            <a:endParaRPr lang="en-US" sz="1800" b="0" strike="noStrike" spc="-1" dirty="0">
              <a:latin typeface="Arial"/>
              <a:cs typeface="Microsoft Sans Serif" panose="020B0604020202020204" pitchFamily="34" charset="0"/>
            </a:endParaRPr>
          </a:p>
        </p:txBody>
      </p:sp>
      <p:sp>
        <p:nvSpPr>
          <p:cNvPr id="10" name="CustomShape 8">
            <a:extLst>
              <a:ext uri="{FF2B5EF4-FFF2-40B4-BE49-F238E27FC236}">
                <a16:creationId xmlns:a16="http://schemas.microsoft.com/office/drawing/2014/main" id="{59FF2356-9727-4B71-99F9-918657BC08E7}"/>
              </a:ext>
            </a:extLst>
          </p:cNvPr>
          <p:cNvSpPr/>
          <p:nvPr/>
        </p:nvSpPr>
        <p:spPr>
          <a:xfrm>
            <a:off x="711200" y="3164299"/>
            <a:ext cx="8940800" cy="1463121"/>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11" name="CustomShape 8">
            <a:extLst>
              <a:ext uri="{FF2B5EF4-FFF2-40B4-BE49-F238E27FC236}">
                <a16:creationId xmlns:a16="http://schemas.microsoft.com/office/drawing/2014/main" id="{068CF3FE-4EB8-4427-9CC6-78B8024CAB66}"/>
              </a:ext>
            </a:extLst>
          </p:cNvPr>
          <p:cNvSpPr/>
          <p:nvPr/>
        </p:nvSpPr>
        <p:spPr>
          <a:xfrm>
            <a:off x="701040" y="4513252"/>
            <a:ext cx="305724" cy="346320"/>
          </a:xfrm>
          <a:prstGeom prst="rect">
            <a:avLst/>
          </a:prstGeom>
          <a:solidFill>
            <a:srgbClr val="FFFFFF"/>
          </a:solid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403405774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 name="Picture 115"/>
          <p:cNvPicPr/>
          <p:nvPr/>
        </p:nvPicPr>
        <p:blipFill>
          <a:blip r:embed="rId3">
            <a:extLst>
              <a:ext uri="{28A0092B-C50C-407E-A947-70E740481C1C}">
                <a14:useLocalDpi xmlns:a14="http://schemas.microsoft.com/office/drawing/2010/main" val="0"/>
              </a:ext>
            </a:extLst>
          </a:blip>
          <a:stretch>
            <a:fillRect/>
          </a:stretch>
        </p:blipFill>
        <p:spPr>
          <a:xfrm>
            <a:off x="321577" y="853200"/>
            <a:ext cx="9245685" cy="4292640"/>
          </a:xfrm>
          <a:prstGeom prst="rect">
            <a:avLst/>
          </a:prstGeom>
          <a:ln>
            <a:noFill/>
          </a:ln>
        </p:spPr>
      </p:pic>
      <p:sp>
        <p:nvSpPr>
          <p:cNvPr id="117" name="TextShape 1"/>
          <p:cNvSpPr txBox="1"/>
          <p:nvPr/>
        </p:nvSpPr>
        <p:spPr>
          <a:xfrm>
            <a:off x="0" y="0"/>
            <a:ext cx="10079640" cy="591840"/>
          </a:xfrm>
          <a:prstGeom prst="rect">
            <a:avLst/>
          </a:prstGeom>
          <a:noFill/>
          <a:ln>
            <a:noFill/>
          </a:ln>
        </p:spPr>
        <p:txBody>
          <a:bodyPr lIns="0" tIns="0" rIns="0" bIns="0" anchor="ctr"/>
          <a:lstStyle/>
          <a:p>
            <a:pPr algn="ctr"/>
            <a:r>
              <a:rPr lang="en-US" sz="3200" spc="-1" dirty="0" err="1">
                <a:solidFill>
                  <a:srgbClr val="000000"/>
                </a:solidFill>
                <a:latin typeface="Times New Roman"/>
                <a:cs typeface="Microsoft Sans Serif" panose="020B0604020202020204" pitchFamily="34" charset="0"/>
              </a:rPr>
              <a:t>Downsampling</a:t>
            </a:r>
            <a:r>
              <a:rPr lang="en-US" sz="3200" spc="-1" dirty="0">
                <a:solidFill>
                  <a:srgbClr val="000000"/>
                </a:solidFill>
                <a:latin typeface="Times New Roman"/>
                <a:cs typeface="Microsoft Sans Serif" panose="020B0604020202020204" pitchFamily="34" charset="0"/>
              </a:rPr>
              <a:t> Reduces Number of Observations</a:t>
            </a:r>
          </a:p>
        </p:txBody>
      </p:sp>
      <p:sp>
        <p:nvSpPr>
          <p:cNvPr id="118" name="TextShape 2"/>
          <p:cNvSpPr txBox="1"/>
          <p:nvPr/>
        </p:nvSpPr>
        <p:spPr>
          <a:xfrm>
            <a:off x="978087" y="2817980"/>
            <a:ext cx="4058703" cy="346320"/>
          </a:xfrm>
          <a:prstGeom prst="rect">
            <a:avLst/>
          </a:prstGeom>
          <a:noFill/>
          <a:ln>
            <a:noFill/>
          </a:ln>
        </p:spPr>
        <p:txBody>
          <a:bodyPr lIns="90000" tIns="45000" rIns="90000" bIns="45000"/>
          <a:lstStyle/>
          <a:p>
            <a:r>
              <a:rPr lang="en-US" sz="1800" b="0" strike="noStrike" spc="-1" dirty="0">
                <a:latin typeface="Arial"/>
                <a:cs typeface="Microsoft Sans Serif" panose="020B0604020202020204" pitchFamily="34" charset="0"/>
              </a:rPr>
              <a:t>Every 120 seconds</a:t>
            </a:r>
          </a:p>
        </p:txBody>
      </p:sp>
      <p:sp>
        <p:nvSpPr>
          <p:cNvPr id="119" name="TextShape 3"/>
          <p:cNvSpPr txBox="1"/>
          <p:nvPr/>
        </p:nvSpPr>
        <p:spPr>
          <a:xfrm>
            <a:off x="978448" y="2040380"/>
            <a:ext cx="4225320" cy="346320"/>
          </a:xfrm>
          <a:prstGeom prst="rect">
            <a:avLst/>
          </a:prstGeom>
          <a:noFill/>
          <a:ln>
            <a:noFill/>
          </a:ln>
        </p:spPr>
        <p:txBody>
          <a:bodyPr lIns="90000" tIns="45000" rIns="90000" bIns="45000"/>
          <a:lstStyle/>
          <a:p>
            <a:r>
              <a:rPr lang="en-US" sz="1800" b="0" strike="noStrike" spc="-1" dirty="0">
                <a:latin typeface="Arial"/>
                <a:cs typeface="Microsoft Sans Serif" panose="020B0604020202020204" pitchFamily="34" charset="0"/>
              </a:rPr>
              <a:t>Every 60 seconds</a:t>
            </a:r>
          </a:p>
        </p:txBody>
      </p:sp>
      <p:sp>
        <p:nvSpPr>
          <p:cNvPr id="120" name="TextShape 4"/>
          <p:cNvSpPr txBox="1"/>
          <p:nvPr/>
        </p:nvSpPr>
        <p:spPr>
          <a:xfrm>
            <a:off x="978447" y="1269980"/>
            <a:ext cx="3708485" cy="346320"/>
          </a:xfrm>
          <a:prstGeom prst="rect">
            <a:avLst/>
          </a:prstGeom>
          <a:noFill/>
          <a:ln>
            <a:noFill/>
          </a:ln>
        </p:spPr>
        <p:txBody>
          <a:bodyPr lIns="90000" tIns="45000" rIns="90000" bIns="45000"/>
          <a:lstStyle/>
          <a:p>
            <a:r>
              <a:rPr lang="en-US" sz="1800" b="0" strike="noStrike" spc="-1" dirty="0">
                <a:latin typeface="Arial"/>
                <a:cs typeface="Microsoft Sans Serif" panose="020B0604020202020204" pitchFamily="34" charset="0"/>
              </a:rPr>
              <a:t>Every 20 seconds</a:t>
            </a:r>
          </a:p>
        </p:txBody>
      </p:sp>
      <p:sp>
        <p:nvSpPr>
          <p:cNvPr id="121" name="TextShape 5"/>
          <p:cNvSpPr txBox="1"/>
          <p:nvPr/>
        </p:nvSpPr>
        <p:spPr>
          <a:xfrm>
            <a:off x="978447" y="3588380"/>
            <a:ext cx="3533557" cy="346320"/>
          </a:xfrm>
          <a:prstGeom prst="rect">
            <a:avLst/>
          </a:prstGeom>
          <a:noFill/>
          <a:ln>
            <a:noFill/>
          </a:ln>
        </p:spPr>
        <p:txBody>
          <a:bodyPr lIns="90000" tIns="45000" rIns="90000" bIns="45000"/>
          <a:lstStyle/>
          <a:p>
            <a:r>
              <a:rPr lang="en-US" sz="1800" b="0" strike="noStrike" spc="-1" dirty="0">
                <a:latin typeface="Arial"/>
                <a:cs typeface="Microsoft Sans Serif" panose="020B0604020202020204" pitchFamily="34" charset="0"/>
              </a:rPr>
              <a:t>Every 180 seconds</a:t>
            </a:r>
          </a:p>
        </p:txBody>
      </p:sp>
      <p:sp>
        <p:nvSpPr>
          <p:cNvPr id="122" name="TextShape 6"/>
          <p:cNvSpPr txBox="1"/>
          <p:nvPr/>
        </p:nvSpPr>
        <p:spPr>
          <a:xfrm>
            <a:off x="978807" y="4307436"/>
            <a:ext cx="3819443" cy="346320"/>
          </a:xfrm>
          <a:prstGeom prst="rect">
            <a:avLst/>
          </a:prstGeom>
          <a:noFill/>
          <a:ln>
            <a:noFill/>
          </a:ln>
        </p:spPr>
        <p:txBody>
          <a:bodyPr lIns="90000" tIns="45000" rIns="90000" bIns="45000"/>
          <a:lstStyle/>
          <a:p>
            <a:r>
              <a:rPr lang="en-US" sz="1800" b="0" strike="noStrike" spc="-1" dirty="0">
                <a:latin typeface="Arial"/>
                <a:cs typeface="Microsoft Sans Serif" panose="020B0604020202020204" pitchFamily="34" charset="0"/>
              </a:rPr>
              <a:t>Every 60 minutes</a:t>
            </a:r>
          </a:p>
        </p:txBody>
      </p:sp>
      <p:sp>
        <p:nvSpPr>
          <p:cNvPr id="123" name="TextShape 7"/>
          <p:cNvSpPr txBox="1"/>
          <p:nvPr/>
        </p:nvSpPr>
        <p:spPr>
          <a:xfrm>
            <a:off x="895679" y="596160"/>
            <a:ext cx="6340007" cy="401040"/>
          </a:xfrm>
          <a:prstGeom prst="rect">
            <a:avLst/>
          </a:prstGeom>
          <a:noFill/>
          <a:ln>
            <a:noFill/>
          </a:ln>
        </p:spPr>
        <p:txBody>
          <a:bodyPr lIns="90000" tIns="45000" rIns="90000" bIns="45000"/>
          <a:lstStyle/>
          <a:p>
            <a:r>
              <a:rPr lang="en-US" sz="1800" b="0" strike="noStrike" spc="-1" dirty="0">
                <a:latin typeface="Arial"/>
                <a:cs typeface="Microsoft Sans Serif" panose="020B0604020202020204" pitchFamily="34" charset="0"/>
              </a:rPr>
              <a:t>SpO</a:t>
            </a:r>
            <a:r>
              <a:rPr lang="en-US" sz="1800" b="0" strike="noStrike" spc="-1" baseline="-33000" dirty="0">
                <a:latin typeface="Arial"/>
                <a:cs typeface="Microsoft Sans Serif" panose="020B0604020202020204" pitchFamily="34" charset="0"/>
              </a:rPr>
              <a:t>2</a:t>
            </a:r>
            <a:r>
              <a:rPr lang="en-US" sz="1800" b="0" strike="noStrike" spc="-1" dirty="0">
                <a:latin typeface="Arial"/>
                <a:cs typeface="Microsoft Sans Serif" panose="020B0604020202020204" pitchFamily="34" charset="0"/>
              </a:rPr>
              <a:t> signal at various levels of </a:t>
            </a:r>
            <a:r>
              <a:rPr lang="en-US" sz="1800" b="0" strike="noStrike" spc="-1" dirty="0" err="1">
                <a:latin typeface="Arial"/>
                <a:cs typeface="Microsoft Sans Serif" panose="020B0604020202020204" pitchFamily="34" charset="0"/>
              </a:rPr>
              <a:t>downsampling</a:t>
            </a:r>
            <a:endParaRPr lang="en-US" sz="1800" b="0" strike="noStrike" spc="-1" dirty="0">
              <a:latin typeface="Arial"/>
              <a:cs typeface="Microsoft Sans Serif" panose="020B0604020202020204" pitchFamily="34" charset="0"/>
            </a:endParaRPr>
          </a:p>
        </p:txBody>
      </p:sp>
      <p:sp>
        <p:nvSpPr>
          <p:cNvPr id="10" name="CustomShape 8">
            <a:extLst>
              <a:ext uri="{FF2B5EF4-FFF2-40B4-BE49-F238E27FC236}">
                <a16:creationId xmlns:a16="http://schemas.microsoft.com/office/drawing/2014/main" id="{59FF2356-9727-4B71-99F9-918657BC08E7}"/>
              </a:ext>
            </a:extLst>
          </p:cNvPr>
          <p:cNvSpPr/>
          <p:nvPr/>
        </p:nvSpPr>
        <p:spPr>
          <a:xfrm>
            <a:off x="711200" y="3934700"/>
            <a:ext cx="8940800" cy="692720"/>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11" name="CustomShape 8">
            <a:extLst>
              <a:ext uri="{FF2B5EF4-FFF2-40B4-BE49-F238E27FC236}">
                <a16:creationId xmlns:a16="http://schemas.microsoft.com/office/drawing/2014/main" id="{068CF3FE-4EB8-4427-9CC6-78B8024CAB66}"/>
              </a:ext>
            </a:extLst>
          </p:cNvPr>
          <p:cNvSpPr/>
          <p:nvPr/>
        </p:nvSpPr>
        <p:spPr>
          <a:xfrm>
            <a:off x="701040" y="4513252"/>
            <a:ext cx="305724" cy="346320"/>
          </a:xfrm>
          <a:prstGeom prst="rect">
            <a:avLst/>
          </a:prstGeom>
          <a:solidFill>
            <a:srgbClr val="FFFFFF"/>
          </a:solid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73975359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35065</TotalTime>
  <Words>2790</Words>
  <Application>Microsoft Macintosh PowerPoint</Application>
  <PresentationFormat>Personnalisé</PresentationFormat>
  <Paragraphs>379</Paragraphs>
  <Slides>34</Slides>
  <Notes>34</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34</vt:i4>
      </vt:variant>
    </vt:vector>
  </HeadingPairs>
  <TitlesOfParts>
    <vt:vector size="39" baseType="lpstr">
      <vt:lpstr>Microsoft Sans Serif</vt:lpstr>
      <vt:lpstr>DejaVu Sans</vt:lpstr>
      <vt:lpstr>Calibri</vt:lpstr>
      <vt:lpstr>Tahoma</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Dell Computer Corporation</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Functional hemodynamic monitoring</dc:title>
  <dc:subject/>
  <dc:creator>Michael Pinsky</dc:creator>
  <dc:description/>
  <cp:lastModifiedBy>awertz</cp:lastModifiedBy>
  <cp:revision>1074</cp:revision>
  <cp:lastPrinted>2018-02-23T20:05:50Z</cp:lastPrinted>
  <dcterms:created xsi:type="dcterms:W3CDTF">2001-05-11T20:07:37Z</dcterms:created>
  <dcterms:modified xsi:type="dcterms:W3CDTF">2018-02-24T21:26:50Z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Company">
    <vt:lpwstr>Dell Computer Corporation</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1</vt:i4>
  </property>
  <property fmtid="{D5CDD505-2E9C-101B-9397-08002B2CF9AE}" pid="8" name="Notes">
    <vt:i4>18</vt:i4>
  </property>
  <property fmtid="{D5CDD505-2E9C-101B-9397-08002B2CF9AE}" pid="9" name="PresentationFormat">
    <vt:lpwstr>On-screen Show (4:3)</vt:lpwstr>
  </property>
  <property fmtid="{D5CDD505-2E9C-101B-9397-08002B2CF9AE}" pid="10" name="ScaleCrop">
    <vt:bool>false</vt:bool>
  </property>
  <property fmtid="{D5CDD505-2E9C-101B-9397-08002B2CF9AE}" pid="11" name="ShareDoc">
    <vt:bool>false</vt:bool>
  </property>
  <property fmtid="{D5CDD505-2E9C-101B-9397-08002B2CF9AE}" pid="12" name="Slides">
    <vt:i4>50</vt:i4>
  </property>
</Properties>
</file>